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Inter Bold" panose="020B0604020202020204" charset="0"/>
      <p:regular r:id="rId7"/>
    </p:embeddedFont>
    <p:embeddedFont>
      <p:font typeface="Kollektif" panose="020B0604020202020204" charset="0"/>
      <p:regular r:id="rId8"/>
    </p:embeddedFont>
    <p:embeddedFont>
      <p:font typeface="Kollektif Bold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6" d="100"/>
          <a:sy n="66" d="100"/>
        </p:scale>
        <p:origin x="4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6.jpeg"/><Relationship Id="rId5" Type="http://schemas.openxmlformats.org/officeDocument/2006/relationships/image" Target="../media/image12.jpeg"/><Relationship Id="rId10" Type="http://schemas.openxmlformats.org/officeDocument/2006/relationships/image" Target="../media/image2.png"/><Relationship Id="rId4" Type="http://schemas.openxmlformats.org/officeDocument/2006/relationships/image" Target="../media/image11.jpe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C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8062" y="739677"/>
            <a:ext cx="11068906" cy="9112446"/>
            <a:chOff x="0" y="0"/>
            <a:chExt cx="2915267" cy="23999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15267" cy="2399986"/>
            </a:xfrm>
            <a:custGeom>
              <a:avLst/>
              <a:gdLst/>
              <a:ahLst/>
              <a:cxnLst/>
              <a:rect l="l" t="t" r="r" b="b"/>
              <a:pathLst>
                <a:path w="2915267" h="2399986">
                  <a:moveTo>
                    <a:pt x="0" y="0"/>
                  </a:moveTo>
                  <a:lnTo>
                    <a:pt x="2915267" y="0"/>
                  </a:lnTo>
                  <a:lnTo>
                    <a:pt x="2915267" y="2399986"/>
                  </a:lnTo>
                  <a:lnTo>
                    <a:pt x="0" y="2399986"/>
                  </a:lnTo>
                  <a:close/>
                </a:path>
              </a:pathLst>
            </a:custGeom>
            <a:solidFill>
              <a:srgbClr val="88441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915267" cy="24380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7787389" y="-1484214"/>
            <a:ext cx="13255481" cy="13255428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4784" r="-4784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301340" y="1028700"/>
            <a:ext cx="3639353" cy="3639353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2301340" y="788596"/>
            <a:ext cx="3607092" cy="3607092"/>
          </a:xfrm>
          <a:custGeom>
            <a:avLst/>
            <a:gdLst/>
            <a:ahLst/>
            <a:cxnLst/>
            <a:rect l="l" t="t" r="r" b="b"/>
            <a:pathLst>
              <a:path w="3607092" h="3607092">
                <a:moveTo>
                  <a:pt x="0" y="0"/>
                </a:moveTo>
                <a:lnTo>
                  <a:pt x="3607091" y="0"/>
                </a:lnTo>
                <a:lnTo>
                  <a:pt x="3607091" y="3607092"/>
                </a:lnTo>
                <a:lnTo>
                  <a:pt x="0" y="36070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1473719" y="5137242"/>
            <a:ext cx="6031841" cy="2960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63"/>
              </a:lnSpc>
            </a:pPr>
            <a:r>
              <a:rPr lang="en-US" sz="5563" spc="194">
                <a:solidFill>
                  <a:srgbClr val="FFFFFF"/>
                </a:solidFill>
                <a:latin typeface="Kollektif"/>
              </a:rPr>
              <a:t>Fighting Food  Waste and Feeding the Community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73719" y="5137242"/>
            <a:ext cx="6031841" cy="2960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63"/>
              </a:lnSpc>
            </a:pPr>
            <a:r>
              <a:rPr lang="en-US" sz="5563" spc="194">
                <a:solidFill>
                  <a:srgbClr val="FFFFFF"/>
                </a:solidFill>
                <a:latin typeface="Kollektif"/>
              </a:rPr>
              <a:t>Fighting Food  Waste and Feeding the Community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844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19200" y="7086686"/>
            <a:ext cx="12468172" cy="3924214"/>
            <a:chOff x="0" y="0"/>
            <a:chExt cx="3283798" cy="10335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83798" cy="1033538"/>
            </a:xfrm>
            <a:custGeom>
              <a:avLst/>
              <a:gdLst/>
              <a:ahLst/>
              <a:cxnLst/>
              <a:rect l="l" t="t" r="r" b="b"/>
              <a:pathLst>
                <a:path w="3283798" h="1033538">
                  <a:moveTo>
                    <a:pt x="0" y="0"/>
                  </a:moveTo>
                  <a:lnTo>
                    <a:pt x="3283798" y="0"/>
                  </a:lnTo>
                  <a:lnTo>
                    <a:pt x="3283798" y="1033538"/>
                  </a:lnTo>
                  <a:lnTo>
                    <a:pt x="0" y="1033538"/>
                  </a:lnTo>
                  <a:close/>
                </a:path>
              </a:pathLst>
            </a:custGeom>
            <a:solidFill>
              <a:srgbClr val="91C14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283798" cy="10716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825026" y="337324"/>
            <a:ext cx="6392777" cy="1795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22"/>
              </a:lnSpc>
            </a:pPr>
            <a:r>
              <a:rPr lang="en-US" sz="6922" spc="242">
                <a:solidFill>
                  <a:srgbClr val="FFFFFF"/>
                </a:solidFill>
                <a:latin typeface="Inter Bold"/>
              </a:rPr>
              <a:t>ABOUT THE PROJECT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058011" y="81015"/>
            <a:ext cx="3066921" cy="6799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3984" lvl="1" indent="-326992">
              <a:lnSpc>
                <a:spcPts val="3029"/>
              </a:lnSpc>
              <a:buFont typeface="Arial"/>
              <a:buChar char="•"/>
            </a:pPr>
            <a:r>
              <a:rPr lang="en-US" sz="3029">
                <a:solidFill>
                  <a:srgbClr val="FFFFFF"/>
                </a:solidFill>
                <a:latin typeface="Inter Bold"/>
              </a:rPr>
              <a:t>Up to 3 tonnes of food waste saved every week</a:t>
            </a:r>
          </a:p>
          <a:p>
            <a:pPr algn="ctr">
              <a:lnSpc>
                <a:spcPts val="3029"/>
              </a:lnSpc>
            </a:pPr>
            <a:endParaRPr lang="en-US" sz="3029">
              <a:solidFill>
                <a:srgbClr val="FFFFFF"/>
              </a:solidFill>
              <a:latin typeface="Inter Bold"/>
            </a:endParaRPr>
          </a:p>
          <a:p>
            <a:pPr marL="653984" lvl="1" indent="-326992">
              <a:lnSpc>
                <a:spcPts val="3029"/>
              </a:lnSpc>
              <a:buFont typeface="Arial"/>
              <a:buChar char="•"/>
            </a:pPr>
            <a:r>
              <a:rPr lang="en-US" sz="3029">
                <a:solidFill>
                  <a:srgbClr val="FFFFFF"/>
                </a:solidFill>
                <a:latin typeface="Inter Bold"/>
              </a:rPr>
              <a:t>Estimated £1 million worth of food saved to date</a:t>
            </a:r>
          </a:p>
          <a:p>
            <a:pPr algn="ctr">
              <a:lnSpc>
                <a:spcPts val="3029"/>
              </a:lnSpc>
            </a:pPr>
            <a:endParaRPr lang="en-US" sz="3029">
              <a:solidFill>
                <a:srgbClr val="FFFFFF"/>
              </a:solidFill>
              <a:latin typeface="Inter Bold"/>
            </a:endParaRPr>
          </a:p>
          <a:p>
            <a:pPr marL="653984" lvl="1" indent="-326992">
              <a:lnSpc>
                <a:spcPts val="3029"/>
              </a:lnSpc>
              <a:buFont typeface="Arial"/>
              <a:buChar char="•"/>
            </a:pPr>
            <a:r>
              <a:rPr lang="en-US" sz="3029">
                <a:solidFill>
                  <a:srgbClr val="FFFFFF"/>
                </a:solidFill>
                <a:latin typeface="Inter Bold"/>
              </a:rPr>
              <a:t>Estimated 1 million kg   of Co2 prevented from being created</a:t>
            </a:r>
          </a:p>
        </p:txBody>
      </p:sp>
      <p:sp>
        <p:nvSpPr>
          <p:cNvPr id="7" name="Freeform 7"/>
          <p:cNvSpPr/>
          <p:nvPr/>
        </p:nvSpPr>
        <p:spPr>
          <a:xfrm>
            <a:off x="11124932" y="0"/>
            <a:ext cx="7282259" cy="10341411"/>
          </a:xfrm>
          <a:custGeom>
            <a:avLst/>
            <a:gdLst/>
            <a:ahLst/>
            <a:cxnLst/>
            <a:rect l="l" t="t" r="r" b="b"/>
            <a:pathLst>
              <a:path w="7282259" h="10341411">
                <a:moveTo>
                  <a:pt x="0" y="0"/>
                </a:moveTo>
                <a:lnTo>
                  <a:pt x="7282259" y="0"/>
                </a:lnTo>
                <a:lnTo>
                  <a:pt x="7282259" y="10341411"/>
                </a:lnTo>
                <a:lnTo>
                  <a:pt x="0" y="103414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723" r="-78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298870" y="2292354"/>
            <a:ext cx="7740092" cy="4353801"/>
          </a:xfrm>
          <a:custGeom>
            <a:avLst/>
            <a:gdLst/>
            <a:ahLst/>
            <a:cxnLst/>
            <a:rect l="l" t="t" r="r" b="b"/>
            <a:pathLst>
              <a:path w="7740092" h="4353801">
                <a:moveTo>
                  <a:pt x="0" y="0"/>
                </a:moveTo>
                <a:lnTo>
                  <a:pt x="7740091" y="0"/>
                </a:lnTo>
                <a:lnTo>
                  <a:pt x="7740091" y="4353801"/>
                </a:lnTo>
                <a:lnTo>
                  <a:pt x="0" y="43538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2145546" y="7872335"/>
            <a:ext cx="2869340" cy="1622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66"/>
              </a:lnSpc>
            </a:pPr>
            <a:r>
              <a:rPr lang="en-US" sz="4266">
                <a:solidFill>
                  <a:srgbClr val="222222"/>
                </a:solidFill>
                <a:latin typeface="Inter Bold"/>
              </a:rPr>
              <a:t>40 amazing volunteers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854075" y="8139035"/>
            <a:ext cx="2369772" cy="1089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66"/>
              </a:lnSpc>
            </a:pPr>
            <a:r>
              <a:rPr lang="en-US" sz="4266">
                <a:solidFill>
                  <a:srgbClr val="222222"/>
                </a:solidFill>
                <a:latin typeface="Inter Bold"/>
              </a:rPr>
              <a:t>18 local shops </a:t>
            </a:r>
          </a:p>
        </p:txBody>
      </p:sp>
      <p:sp>
        <p:nvSpPr>
          <p:cNvPr id="11" name="AutoShape 11"/>
          <p:cNvSpPr/>
          <p:nvPr/>
        </p:nvSpPr>
        <p:spPr>
          <a:xfrm>
            <a:off x="5784932" y="7700806"/>
            <a:ext cx="0" cy="1794386"/>
          </a:xfrm>
          <a:prstGeom prst="line">
            <a:avLst/>
          </a:prstGeom>
          <a:ln w="571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t="-3333" b="-3333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5035216" y="6012741"/>
            <a:ext cx="6401043" cy="3086100"/>
            <a:chOff x="0" y="0"/>
            <a:chExt cx="1685871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85872" cy="812800"/>
            </a:xfrm>
            <a:custGeom>
              <a:avLst/>
              <a:gdLst/>
              <a:ahLst/>
              <a:cxnLst/>
              <a:rect l="l" t="t" r="r" b="b"/>
              <a:pathLst>
                <a:path w="1685872" h="812800">
                  <a:moveTo>
                    <a:pt x="61683" y="0"/>
                  </a:moveTo>
                  <a:lnTo>
                    <a:pt x="1624188" y="0"/>
                  </a:lnTo>
                  <a:cubicBezTo>
                    <a:pt x="1640548" y="0"/>
                    <a:pt x="1656237" y="6499"/>
                    <a:pt x="1667805" y="18067"/>
                  </a:cubicBezTo>
                  <a:cubicBezTo>
                    <a:pt x="1679373" y="29635"/>
                    <a:pt x="1685872" y="45324"/>
                    <a:pt x="1685872" y="61683"/>
                  </a:cubicBezTo>
                  <a:lnTo>
                    <a:pt x="1685872" y="751117"/>
                  </a:lnTo>
                  <a:cubicBezTo>
                    <a:pt x="1685872" y="767476"/>
                    <a:pt x="1679373" y="783165"/>
                    <a:pt x="1667805" y="794733"/>
                  </a:cubicBezTo>
                  <a:cubicBezTo>
                    <a:pt x="1656237" y="806301"/>
                    <a:pt x="1640548" y="812800"/>
                    <a:pt x="1624188" y="812800"/>
                  </a:cubicBezTo>
                  <a:lnTo>
                    <a:pt x="61683" y="812800"/>
                  </a:lnTo>
                  <a:cubicBezTo>
                    <a:pt x="45324" y="812800"/>
                    <a:pt x="29635" y="806301"/>
                    <a:pt x="18067" y="794733"/>
                  </a:cubicBezTo>
                  <a:cubicBezTo>
                    <a:pt x="6499" y="783165"/>
                    <a:pt x="0" y="767476"/>
                    <a:pt x="0" y="751117"/>
                  </a:cubicBezTo>
                  <a:lnTo>
                    <a:pt x="0" y="61683"/>
                  </a:lnTo>
                  <a:cubicBezTo>
                    <a:pt x="0" y="45324"/>
                    <a:pt x="6499" y="29635"/>
                    <a:pt x="18067" y="18067"/>
                  </a:cubicBezTo>
                  <a:cubicBezTo>
                    <a:pt x="29635" y="6499"/>
                    <a:pt x="45324" y="0"/>
                    <a:pt x="61683" y="0"/>
                  </a:cubicBezTo>
                  <a:close/>
                </a:path>
              </a:pathLst>
            </a:custGeom>
            <a:solidFill>
              <a:srgbClr val="88441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685871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0603985" y="4634920"/>
            <a:ext cx="7131420" cy="5348565"/>
          </a:xfrm>
          <a:custGeom>
            <a:avLst/>
            <a:gdLst/>
            <a:ahLst/>
            <a:cxnLst/>
            <a:rect l="l" t="t" r="r" b="b"/>
            <a:pathLst>
              <a:path w="7131420" h="5348565">
                <a:moveTo>
                  <a:pt x="0" y="0"/>
                </a:moveTo>
                <a:lnTo>
                  <a:pt x="7131420" y="0"/>
                </a:lnTo>
                <a:lnTo>
                  <a:pt x="7131420" y="5348565"/>
                </a:lnTo>
                <a:lnTo>
                  <a:pt x="0" y="53485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2615" r="-1071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 rot="-5400000">
            <a:off x="10874149" y="4274533"/>
            <a:ext cx="5358090" cy="6059813"/>
          </a:xfrm>
          <a:custGeom>
            <a:avLst/>
            <a:gdLst/>
            <a:ahLst/>
            <a:cxnLst/>
            <a:rect l="l" t="t" r="r" b="b"/>
            <a:pathLst>
              <a:path w="5358090" h="6059813">
                <a:moveTo>
                  <a:pt x="0" y="0"/>
                </a:moveTo>
                <a:lnTo>
                  <a:pt x="5358090" y="0"/>
                </a:lnTo>
                <a:lnTo>
                  <a:pt x="5358090" y="6059813"/>
                </a:lnTo>
                <a:lnTo>
                  <a:pt x="0" y="60598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2497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 rot="-5400000">
            <a:off x="12065104" y="4313184"/>
            <a:ext cx="5358090" cy="5982512"/>
          </a:xfrm>
          <a:custGeom>
            <a:avLst/>
            <a:gdLst/>
            <a:ahLst/>
            <a:cxnLst/>
            <a:rect l="l" t="t" r="r" b="b"/>
            <a:pathLst>
              <a:path w="5358090" h="5982512">
                <a:moveTo>
                  <a:pt x="0" y="0"/>
                </a:moveTo>
                <a:lnTo>
                  <a:pt x="5358090" y="0"/>
                </a:lnTo>
                <a:lnTo>
                  <a:pt x="5358090" y="5982512"/>
                </a:lnTo>
                <a:lnTo>
                  <a:pt x="0" y="59825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6414" b="-17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9" name="Group 9"/>
          <p:cNvGrpSpPr/>
          <p:nvPr/>
        </p:nvGrpSpPr>
        <p:grpSpPr>
          <a:xfrm>
            <a:off x="7152151" y="911111"/>
            <a:ext cx="6401043" cy="3086100"/>
            <a:chOff x="0" y="0"/>
            <a:chExt cx="1685871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685872" cy="812800"/>
            </a:xfrm>
            <a:custGeom>
              <a:avLst/>
              <a:gdLst/>
              <a:ahLst/>
              <a:cxnLst/>
              <a:rect l="l" t="t" r="r" b="b"/>
              <a:pathLst>
                <a:path w="1685872" h="812800">
                  <a:moveTo>
                    <a:pt x="61683" y="0"/>
                  </a:moveTo>
                  <a:lnTo>
                    <a:pt x="1624188" y="0"/>
                  </a:lnTo>
                  <a:cubicBezTo>
                    <a:pt x="1640548" y="0"/>
                    <a:pt x="1656237" y="6499"/>
                    <a:pt x="1667805" y="18067"/>
                  </a:cubicBezTo>
                  <a:cubicBezTo>
                    <a:pt x="1679373" y="29635"/>
                    <a:pt x="1685872" y="45324"/>
                    <a:pt x="1685872" y="61683"/>
                  </a:cubicBezTo>
                  <a:lnTo>
                    <a:pt x="1685872" y="751117"/>
                  </a:lnTo>
                  <a:cubicBezTo>
                    <a:pt x="1685872" y="767476"/>
                    <a:pt x="1679373" y="783165"/>
                    <a:pt x="1667805" y="794733"/>
                  </a:cubicBezTo>
                  <a:cubicBezTo>
                    <a:pt x="1656237" y="806301"/>
                    <a:pt x="1640548" y="812800"/>
                    <a:pt x="1624188" y="812800"/>
                  </a:cubicBezTo>
                  <a:lnTo>
                    <a:pt x="61683" y="812800"/>
                  </a:lnTo>
                  <a:cubicBezTo>
                    <a:pt x="45324" y="812800"/>
                    <a:pt x="29635" y="806301"/>
                    <a:pt x="18067" y="794733"/>
                  </a:cubicBezTo>
                  <a:cubicBezTo>
                    <a:pt x="6499" y="783165"/>
                    <a:pt x="0" y="767476"/>
                    <a:pt x="0" y="751117"/>
                  </a:cubicBezTo>
                  <a:lnTo>
                    <a:pt x="0" y="61683"/>
                  </a:lnTo>
                  <a:cubicBezTo>
                    <a:pt x="0" y="45324"/>
                    <a:pt x="6499" y="29635"/>
                    <a:pt x="18067" y="18067"/>
                  </a:cubicBezTo>
                  <a:cubicBezTo>
                    <a:pt x="29635" y="6499"/>
                    <a:pt x="45324" y="0"/>
                    <a:pt x="61683" y="0"/>
                  </a:cubicBezTo>
                  <a:close/>
                </a:path>
              </a:pathLst>
            </a:custGeom>
            <a:solidFill>
              <a:srgbClr val="88441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685871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7710401" y="901586"/>
            <a:ext cx="4964651" cy="2844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2"/>
              </a:lnSpc>
            </a:pPr>
            <a:r>
              <a:rPr lang="en-US" sz="7002" spc="245">
                <a:solidFill>
                  <a:srgbClr val="FFFFFF"/>
                </a:solidFill>
                <a:latin typeface="Kollektif Bold"/>
              </a:rPr>
              <a:t>Our Brilliant Volunteers</a:t>
            </a:r>
          </a:p>
        </p:txBody>
      </p:sp>
      <p:sp>
        <p:nvSpPr>
          <p:cNvPr id="13" name="Freeform 13"/>
          <p:cNvSpPr/>
          <p:nvPr/>
        </p:nvSpPr>
        <p:spPr>
          <a:xfrm>
            <a:off x="12941571" y="303515"/>
            <a:ext cx="4317729" cy="5448003"/>
          </a:xfrm>
          <a:custGeom>
            <a:avLst/>
            <a:gdLst/>
            <a:ahLst/>
            <a:cxnLst/>
            <a:rect l="l" t="t" r="r" b="b"/>
            <a:pathLst>
              <a:path w="4317729" h="5448003">
                <a:moveTo>
                  <a:pt x="0" y="0"/>
                </a:moveTo>
                <a:lnTo>
                  <a:pt x="4317729" y="0"/>
                </a:lnTo>
                <a:lnTo>
                  <a:pt x="4317729" y="5448003"/>
                </a:lnTo>
                <a:lnTo>
                  <a:pt x="0" y="54480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723" t="-12546" r="-78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>
            <a:off x="618384" y="303515"/>
            <a:ext cx="6916547" cy="5187410"/>
          </a:xfrm>
          <a:custGeom>
            <a:avLst/>
            <a:gdLst/>
            <a:ahLst/>
            <a:cxnLst/>
            <a:rect l="l" t="t" r="r" b="b"/>
            <a:pathLst>
              <a:path w="6916547" h="5187410">
                <a:moveTo>
                  <a:pt x="0" y="0"/>
                </a:moveTo>
                <a:lnTo>
                  <a:pt x="6916546" y="0"/>
                </a:lnTo>
                <a:lnTo>
                  <a:pt x="6916546" y="5187410"/>
                </a:lnTo>
                <a:lnTo>
                  <a:pt x="0" y="518741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243" t="-27585" r="-2434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5"/>
          <p:cNvSpPr/>
          <p:nvPr/>
        </p:nvSpPr>
        <p:spPr>
          <a:xfrm rot="-5400000">
            <a:off x="1883679" y="-121623"/>
            <a:ext cx="5358090" cy="5982512"/>
          </a:xfrm>
          <a:custGeom>
            <a:avLst/>
            <a:gdLst/>
            <a:ahLst/>
            <a:cxnLst/>
            <a:rect l="l" t="t" r="r" b="b"/>
            <a:pathLst>
              <a:path w="5358090" h="5982512">
                <a:moveTo>
                  <a:pt x="0" y="0"/>
                </a:moveTo>
                <a:lnTo>
                  <a:pt x="5358091" y="0"/>
                </a:lnTo>
                <a:lnTo>
                  <a:pt x="5358091" y="5982512"/>
                </a:lnTo>
                <a:lnTo>
                  <a:pt x="0" y="59825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6414" b="-17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/>
          <p:cNvSpPr/>
          <p:nvPr/>
        </p:nvSpPr>
        <p:spPr>
          <a:xfrm rot="-5400000">
            <a:off x="969245" y="-160273"/>
            <a:ext cx="5358090" cy="6059813"/>
          </a:xfrm>
          <a:custGeom>
            <a:avLst/>
            <a:gdLst/>
            <a:ahLst/>
            <a:cxnLst/>
            <a:rect l="l" t="t" r="r" b="b"/>
            <a:pathLst>
              <a:path w="5358090" h="6059813">
                <a:moveTo>
                  <a:pt x="0" y="0"/>
                </a:moveTo>
                <a:lnTo>
                  <a:pt x="5358090" y="0"/>
                </a:lnTo>
                <a:lnTo>
                  <a:pt x="5358090" y="6059813"/>
                </a:lnTo>
                <a:lnTo>
                  <a:pt x="0" y="60598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2497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/>
          <p:cNvSpPr/>
          <p:nvPr/>
        </p:nvSpPr>
        <p:spPr>
          <a:xfrm>
            <a:off x="1149520" y="4916717"/>
            <a:ext cx="4469545" cy="5066768"/>
          </a:xfrm>
          <a:custGeom>
            <a:avLst/>
            <a:gdLst/>
            <a:ahLst/>
            <a:cxnLst/>
            <a:rect l="l" t="t" r="r" b="b"/>
            <a:pathLst>
              <a:path w="4469545" h="5066768">
                <a:moveTo>
                  <a:pt x="0" y="0"/>
                </a:moveTo>
                <a:lnTo>
                  <a:pt x="4469545" y="0"/>
                </a:lnTo>
                <a:lnTo>
                  <a:pt x="4469545" y="5066768"/>
                </a:lnTo>
                <a:lnTo>
                  <a:pt x="0" y="506676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25269" r="-21287" b="-17384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8" name="Group 18"/>
          <p:cNvGrpSpPr/>
          <p:nvPr/>
        </p:nvGrpSpPr>
        <p:grpSpPr>
          <a:xfrm>
            <a:off x="6805378" y="6190910"/>
            <a:ext cx="2599979" cy="2729762"/>
            <a:chOff x="0" y="0"/>
            <a:chExt cx="3466638" cy="3639683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173045"/>
              <a:ext cx="3466638" cy="3466638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2" name="Freeform 22"/>
            <p:cNvSpPr/>
            <p:nvPr/>
          </p:nvSpPr>
          <p:spPr>
            <a:xfrm>
              <a:off x="0" y="0"/>
              <a:ext cx="3466638" cy="3466638"/>
            </a:xfrm>
            <a:custGeom>
              <a:avLst/>
              <a:gdLst/>
              <a:ahLst/>
              <a:cxnLst/>
              <a:rect l="l" t="t" r="r" b="b"/>
              <a:pathLst>
                <a:path w="3466638" h="3466638">
                  <a:moveTo>
                    <a:pt x="0" y="0"/>
                  </a:moveTo>
                  <a:lnTo>
                    <a:pt x="3466638" y="0"/>
                  </a:lnTo>
                  <a:lnTo>
                    <a:pt x="3466638" y="3466638"/>
                  </a:lnTo>
                  <a:lnTo>
                    <a:pt x="0" y="34666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149520" y="4851249"/>
            <a:ext cx="4537926" cy="5141761"/>
            <a:chOff x="0" y="0"/>
            <a:chExt cx="6050568" cy="685568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050568" cy="6842982"/>
            </a:xfrm>
            <a:custGeom>
              <a:avLst/>
              <a:gdLst/>
              <a:ahLst/>
              <a:cxnLst/>
              <a:rect l="l" t="t" r="r" b="b"/>
              <a:pathLst>
                <a:path w="6050568" h="6842982">
                  <a:moveTo>
                    <a:pt x="0" y="0"/>
                  </a:moveTo>
                  <a:lnTo>
                    <a:pt x="6050568" y="0"/>
                  </a:lnTo>
                  <a:lnTo>
                    <a:pt x="6050568" y="6842982"/>
                  </a:lnTo>
                  <a:lnTo>
                    <a:pt x="0" y="68429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24975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0" y="99991"/>
              <a:ext cx="6050568" cy="6755690"/>
            </a:xfrm>
            <a:custGeom>
              <a:avLst/>
              <a:gdLst/>
              <a:ahLst/>
              <a:cxnLst/>
              <a:rect l="l" t="t" r="r" b="b"/>
              <a:pathLst>
                <a:path w="6050568" h="6755690">
                  <a:moveTo>
                    <a:pt x="0" y="0"/>
                  </a:moveTo>
                  <a:lnTo>
                    <a:pt x="6050568" y="0"/>
                  </a:lnTo>
                  <a:lnTo>
                    <a:pt x="6050568" y="6755691"/>
                  </a:lnTo>
                  <a:lnTo>
                    <a:pt x="0" y="6755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26414" b="-175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6" name="Freeform 26"/>
          <p:cNvSpPr/>
          <p:nvPr/>
        </p:nvSpPr>
        <p:spPr>
          <a:xfrm>
            <a:off x="12831472" y="303515"/>
            <a:ext cx="4537926" cy="5132236"/>
          </a:xfrm>
          <a:custGeom>
            <a:avLst/>
            <a:gdLst/>
            <a:ahLst/>
            <a:cxnLst/>
            <a:rect l="l" t="t" r="r" b="b"/>
            <a:pathLst>
              <a:path w="4537926" h="5132236">
                <a:moveTo>
                  <a:pt x="0" y="0"/>
                </a:moveTo>
                <a:lnTo>
                  <a:pt x="4537927" y="0"/>
                </a:lnTo>
                <a:lnTo>
                  <a:pt x="4537927" y="5132236"/>
                </a:lnTo>
                <a:lnTo>
                  <a:pt x="0" y="51322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2497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7" name="Freeform 27"/>
          <p:cNvSpPr/>
          <p:nvPr/>
        </p:nvSpPr>
        <p:spPr>
          <a:xfrm>
            <a:off x="12831472" y="684750"/>
            <a:ext cx="4537926" cy="5066768"/>
          </a:xfrm>
          <a:custGeom>
            <a:avLst/>
            <a:gdLst/>
            <a:ahLst/>
            <a:cxnLst/>
            <a:rect l="l" t="t" r="r" b="b"/>
            <a:pathLst>
              <a:path w="4537926" h="5066768">
                <a:moveTo>
                  <a:pt x="0" y="0"/>
                </a:moveTo>
                <a:lnTo>
                  <a:pt x="4537927" y="0"/>
                </a:lnTo>
                <a:lnTo>
                  <a:pt x="4537927" y="5066768"/>
                </a:lnTo>
                <a:lnTo>
                  <a:pt x="0" y="50667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6414" b="-17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8" name="TextBox 28"/>
          <p:cNvSpPr txBox="1"/>
          <p:nvPr/>
        </p:nvSpPr>
        <p:spPr>
          <a:xfrm>
            <a:off x="7710401" y="901586"/>
            <a:ext cx="4964651" cy="2844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2"/>
              </a:lnSpc>
            </a:pPr>
            <a:r>
              <a:rPr lang="en-US" sz="7002" spc="245">
                <a:solidFill>
                  <a:srgbClr val="FFFFFF"/>
                </a:solidFill>
                <a:latin typeface="Kollektif Bold"/>
              </a:rPr>
              <a:t>Our Brilliant Volunteers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290324" y="4426317"/>
            <a:ext cx="4192551" cy="5581833"/>
            <a:chOff x="0" y="0"/>
            <a:chExt cx="3663950" cy="4878070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3600450" cy="4814570"/>
            </a:xfrm>
            <a:custGeom>
              <a:avLst/>
              <a:gdLst/>
              <a:ahLst/>
              <a:cxnLst/>
              <a:rect l="l" t="t" r="r" b="b"/>
              <a:pathLst>
                <a:path w="3600450" h="4814570">
                  <a:moveTo>
                    <a:pt x="0" y="0"/>
                  </a:moveTo>
                  <a:lnTo>
                    <a:pt x="3600450" y="0"/>
                  </a:lnTo>
                  <a:lnTo>
                    <a:pt x="3600450" y="4814570"/>
                  </a:lnTo>
                  <a:lnTo>
                    <a:pt x="0" y="4814570"/>
                  </a:lnTo>
                  <a:close/>
                </a:path>
              </a:pathLst>
            </a:custGeom>
            <a:blipFill>
              <a:blip r:embed="rId3"/>
              <a:stretch>
                <a:fillRect l="-145" r="-145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3663950" cy="4878070"/>
            </a:xfrm>
            <a:custGeom>
              <a:avLst/>
              <a:gdLst/>
              <a:ahLst/>
              <a:cxnLst/>
              <a:rect l="l" t="t" r="r" b="b"/>
              <a:pathLst>
                <a:path w="3663950" h="4878070">
                  <a:moveTo>
                    <a:pt x="3663950" y="4878070"/>
                  </a:moveTo>
                  <a:lnTo>
                    <a:pt x="0" y="4878070"/>
                  </a:lnTo>
                  <a:lnTo>
                    <a:pt x="0" y="0"/>
                  </a:lnTo>
                  <a:lnTo>
                    <a:pt x="3663950" y="0"/>
                  </a:lnTo>
                  <a:lnTo>
                    <a:pt x="3663950" y="4878070"/>
                  </a:lnTo>
                  <a:close/>
                  <a:moveTo>
                    <a:pt x="63500" y="4814570"/>
                  </a:moveTo>
                  <a:lnTo>
                    <a:pt x="3600450" y="4814570"/>
                  </a:lnTo>
                  <a:lnTo>
                    <a:pt x="3600450" y="63500"/>
                  </a:lnTo>
                  <a:lnTo>
                    <a:pt x="63500" y="63500"/>
                  </a:lnTo>
                  <a:lnTo>
                    <a:pt x="63500" y="48145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567027" y="3160440"/>
            <a:ext cx="5086421" cy="2591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93"/>
              </a:lnSpc>
            </a:pPr>
            <a:r>
              <a:rPr lang="en-US" sz="6393" spc="223">
                <a:solidFill>
                  <a:srgbClr val="FFFFFF"/>
                </a:solidFill>
                <a:latin typeface="Kollektif Bold"/>
              </a:rPr>
              <a:t>Surplus Food Collections</a:t>
            </a: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3983931" y="5709756"/>
            <a:ext cx="4282300" cy="4084523"/>
            <a:chOff x="0" y="0"/>
            <a:chExt cx="6324600" cy="6032500"/>
          </a:xfrm>
        </p:grpSpPr>
        <p:sp>
          <p:nvSpPr>
            <p:cNvPr id="8" name="Freeform 8"/>
            <p:cNvSpPr/>
            <p:nvPr/>
          </p:nvSpPr>
          <p:spPr>
            <a:xfrm>
              <a:off x="127000" y="127000"/>
              <a:ext cx="6070600" cy="5778500"/>
            </a:xfrm>
            <a:custGeom>
              <a:avLst/>
              <a:gdLst/>
              <a:ahLst/>
              <a:cxnLst/>
              <a:rect l="l" t="t" r="r" b="b"/>
              <a:pathLst>
                <a:path w="6070600" h="5778500">
                  <a:moveTo>
                    <a:pt x="0" y="0"/>
                  </a:moveTo>
                  <a:lnTo>
                    <a:pt x="6070600" y="0"/>
                  </a:lnTo>
                  <a:lnTo>
                    <a:pt x="6070600" y="5778500"/>
                  </a:lnTo>
                  <a:lnTo>
                    <a:pt x="0" y="5778500"/>
                  </a:lnTo>
                  <a:close/>
                </a:path>
              </a:pathLst>
            </a:custGeom>
            <a:blipFill>
              <a:blip r:embed="rId4"/>
              <a:stretch>
                <a:fillRect t="-32793" b="-7279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6324600" cy="6032500"/>
            </a:xfrm>
            <a:custGeom>
              <a:avLst/>
              <a:gdLst/>
              <a:ahLst/>
              <a:cxnLst/>
              <a:rect l="l" t="t" r="r" b="b"/>
              <a:pathLst>
                <a:path w="6324600" h="6032500">
                  <a:moveTo>
                    <a:pt x="6324600" y="6032500"/>
                  </a:moveTo>
                  <a:lnTo>
                    <a:pt x="0" y="6032500"/>
                  </a:lnTo>
                  <a:lnTo>
                    <a:pt x="0" y="0"/>
                  </a:lnTo>
                  <a:lnTo>
                    <a:pt x="6324600" y="0"/>
                  </a:lnTo>
                  <a:lnTo>
                    <a:pt x="6324600" y="6032500"/>
                  </a:lnTo>
                  <a:close/>
                  <a:moveTo>
                    <a:pt x="127000" y="5905500"/>
                  </a:moveTo>
                  <a:lnTo>
                    <a:pt x="6197600" y="5905500"/>
                  </a:lnTo>
                  <a:lnTo>
                    <a:pt x="6197600" y="127000"/>
                  </a:lnTo>
                  <a:lnTo>
                    <a:pt x="127000" y="127000"/>
                  </a:lnTo>
                  <a:lnTo>
                    <a:pt x="127000" y="5905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3805125" y="4426317"/>
            <a:ext cx="4192551" cy="5581833"/>
            <a:chOff x="0" y="0"/>
            <a:chExt cx="3663950" cy="4878070"/>
          </a:xfrm>
        </p:grpSpPr>
        <p:sp>
          <p:nvSpPr>
            <p:cNvPr id="11" name="Freeform 11"/>
            <p:cNvSpPr/>
            <p:nvPr/>
          </p:nvSpPr>
          <p:spPr>
            <a:xfrm>
              <a:off x="31750" y="31750"/>
              <a:ext cx="3600450" cy="4814570"/>
            </a:xfrm>
            <a:custGeom>
              <a:avLst/>
              <a:gdLst/>
              <a:ahLst/>
              <a:cxnLst/>
              <a:rect l="l" t="t" r="r" b="b"/>
              <a:pathLst>
                <a:path w="3600450" h="4814570">
                  <a:moveTo>
                    <a:pt x="0" y="0"/>
                  </a:moveTo>
                  <a:lnTo>
                    <a:pt x="3600450" y="0"/>
                  </a:lnTo>
                  <a:lnTo>
                    <a:pt x="3600450" y="4814570"/>
                  </a:lnTo>
                  <a:lnTo>
                    <a:pt x="0" y="4814570"/>
                  </a:lnTo>
                  <a:close/>
                </a:path>
              </a:pathLst>
            </a:custGeom>
            <a:blipFill>
              <a:blip r:embed="rId5"/>
              <a:stretch>
                <a:fillRect l="-3011" t="-11961" r="-3011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0"/>
              <a:ext cx="3663950" cy="4878070"/>
            </a:xfrm>
            <a:custGeom>
              <a:avLst/>
              <a:gdLst/>
              <a:ahLst/>
              <a:cxnLst/>
              <a:rect l="l" t="t" r="r" b="b"/>
              <a:pathLst>
                <a:path w="3663950" h="4878070">
                  <a:moveTo>
                    <a:pt x="3663950" y="4878070"/>
                  </a:moveTo>
                  <a:lnTo>
                    <a:pt x="0" y="4878070"/>
                  </a:lnTo>
                  <a:lnTo>
                    <a:pt x="0" y="0"/>
                  </a:lnTo>
                  <a:lnTo>
                    <a:pt x="3663950" y="0"/>
                  </a:lnTo>
                  <a:lnTo>
                    <a:pt x="3663950" y="4878070"/>
                  </a:lnTo>
                  <a:close/>
                  <a:moveTo>
                    <a:pt x="63500" y="4814570"/>
                  </a:moveTo>
                  <a:lnTo>
                    <a:pt x="3600450" y="4814570"/>
                  </a:lnTo>
                  <a:lnTo>
                    <a:pt x="3600450" y="63500"/>
                  </a:lnTo>
                  <a:lnTo>
                    <a:pt x="63500" y="63500"/>
                  </a:lnTo>
                  <a:lnTo>
                    <a:pt x="63500" y="48145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0015772" y="5709756"/>
            <a:ext cx="4282300" cy="4084523"/>
            <a:chOff x="0" y="0"/>
            <a:chExt cx="6324600" cy="6032500"/>
          </a:xfrm>
        </p:grpSpPr>
        <p:sp>
          <p:nvSpPr>
            <p:cNvPr id="14" name="Freeform 14"/>
            <p:cNvSpPr/>
            <p:nvPr/>
          </p:nvSpPr>
          <p:spPr>
            <a:xfrm>
              <a:off x="127000" y="127000"/>
              <a:ext cx="6070600" cy="5778500"/>
            </a:xfrm>
            <a:custGeom>
              <a:avLst/>
              <a:gdLst/>
              <a:ahLst/>
              <a:cxnLst/>
              <a:rect l="l" t="t" r="r" b="b"/>
              <a:pathLst>
                <a:path w="6070600" h="5778500">
                  <a:moveTo>
                    <a:pt x="0" y="0"/>
                  </a:moveTo>
                  <a:lnTo>
                    <a:pt x="6070600" y="0"/>
                  </a:lnTo>
                  <a:lnTo>
                    <a:pt x="6070600" y="5778500"/>
                  </a:lnTo>
                  <a:lnTo>
                    <a:pt x="0" y="5778500"/>
                  </a:lnTo>
                  <a:close/>
                </a:path>
              </a:pathLst>
            </a:custGeom>
            <a:blipFill>
              <a:blip r:embed="rId6"/>
              <a:stretch>
                <a:fillRect t="-1272" b="-1272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6324600" cy="6032500"/>
            </a:xfrm>
            <a:custGeom>
              <a:avLst/>
              <a:gdLst/>
              <a:ahLst/>
              <a:cxnLst/>
              <a:rect l="l" t="t" r="r" b="b"/>
              <a:pathLst>
                <a:path w="6324600" h="6032500">
                  <a:moveTo>
                    <a:pt x="6324600" y="6032500"/>
                  </a:moveTo>
                  <a:lnTo>
                    <a:pt x="0" y="6032500"/>
                  </a:lnTo>
                  <a:lnTo>
                    <a:pt x="0" y="0"/>
                  </a:lnTo>
                  <a:lnTo>
                    <a:pt x="6324600" y="0"/>
                  </a:lnTo>
                  <a:lnTo>
                    <a:pt x="6324600" y="6032500"/>
                  </a:lnTo>
                  <a:close/>
                  <a:moveTo>
                    <a:pt x="127000" y="5905500"/>
                  </a:moveTo>
                  <a:lnTo>
                    <a:pt x="6197600" y="5905500"/>
                  </a:lnTo>
                  <a:lnTo>
                    <a:pt x="6197600" y="127000"/>
                  </a:lnTo>
                  <a:lnTo>
                    <a:pt x="127000" y="127000"/>
                  </a:lnTo>
                  <a:lnTo>
                    <a:pt x="127000" y="5905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567027" y="3165315"/>
            <a:ext cx="5086421" cy="2591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93"/>
              </a:lnSpc>
            </a:pPr>
            <a:r>
              <a:rPr lang="en-US" sz="6393" spc="223">
                <a:solidFill>
                  <a:srgbClr val="FFFFFF"/>
                </a:solidFill>
                <a:latin typeface="Kollektif Bold"/>
              </a:rPr>
              <a:t>Surplus Food Collections</a:t>
            </a:r>
          </a:p>
        </p:txBody>
      </p: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7730263" y="5904334"/>
            <a:ext cx="2775614" cy="3695367"/>
            <a:chOff x="0" y="0"/>
            <a:chExt cx="3663950" cy="4878070"/>
          </a:xfrm>
        </p:grpSpPr>
        <p:sp>
          <p:nvSpPr>
            <p:cNvPr id="18" name="Freeform 18"/>
            <p:cNvSpPr/>
            <p:nvPr/>
          </p:nvSpPr>
          <p:spPr>
            <a:xfrm>
              <a:off x="31750" y="31750"/>
              <a:ext cx="3600450" cy="4814570"/>
            </a:xfrm>
            <a:custGeom>
              <a:avLst/>
              <a:gdLst/>
              <a:ahLst/>
              <a:cxnLst/>
              <a:rect l="l" t="t" r="r" b="b"/>
              <a:pathLst>
                <a:path w="3600450" h="4814570">
                  <a:moveTo>
                    <a:pt x="0" y="0"/>
                  </a:moveTo>
                  <a:lnTo>
                    <a:pt x="3600450" y="0"/>
                  </a:lnTo>
                  <a:lnTo>
                    <a:pt x="3600450" y="4814570"/>
                  </a:lnTo>
                  <a:lnTo>
                    <a:pt x="0" y="4814570"/>
                  </a:lnTo>
                  <a:close/>
                </a:path>
              </a:pathLst>
            </a:custGeom>
            <a:blipFill>
              <a:blip r:embed="rId7"/>
              <a:stretch>
                <a:fillRect l="-12379" t="-24397" r="-12379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0"/>
              <a:ext cx="3663950" cy="4878070"/>
            </a:xfrm>
            <a:custGeom>
              <a:avLst/>
              <a:gdLst/>
              <a:ahLst/>
              <a:cxnLst/>
              <a:rect l="l" t="t" r="r" b="b"/>
              <a:pathLst>
                <a:path w="3663950" h="4878070">
                  <a:moveTo>
                    <a:pt x="3663950" y="4878070"/>
                  </a:moveTo>
                  <a:lnTo>
                    <a:pt x="0" y="4878070"/>
                  </a:lnTo>
                  <a:lnTo>
                    <a:pt x="0" y="0"/>
                  </a:lnTo>
                  <a:lnTo>
                    <a:pt x="3663950" y="0"/>
                  </a:lnTo>
                  <a:lnTo>
                    <a:pt x="3663950" y="4878070"/>
                  </a:lnTo>
                  <a:close/>
                  <a:moveTo>
                    <a:pt x="63500" y="4814570"/>
                  </a:moveTo>
                  <a:lnTo>
                    <a:pt x="3600450" y="4814570"/>
                  </a:lnTo>
                  <a:lnTo>
                    <a:pt x="3600450" y="63500"/>
                  </a:lnTo>
                  <a:lnTo>
                    <a:pt x="63500" y="63500"/>
                  </a:lnTo>
                  <a:lnTo>
                    <a:pt x="63500" y="48145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7122966" y="85725"/>
            <a:ext cx="4023019" cy="3065190"/>
            <a:chOff x="0" y="0"/>
            <a:chExt cx="5364025" cy="4086919"/>
          </a:xfrm>
        </p:grpSpPr>
        <p:sp>
          <p:nvSpPr>
            <p:cNvPr id="21" name="Freeform 21"/>
            <p:cNvSpPr/>
            <p:nvPr/>
          </p:nvSpPr>
          <p:spPr>
            <a:xfrm>
              <a:off x="6848" y="34518"/>
              <a:ext cx="5357177" cy="4017883"/>
            </a:xfrm>
            <a:custGeom>
              <a:avLst/>
              <a:gdLst/>
              <a:ahLst/>
              <a:cxnLst/>
              <a:rect l="l" t="t" r="r" b="b"/>
              <a:pathLst>
                <a:path w="5357177" h="4017883">
                  <a:moveTo>
                    <a:pt x="0" y="0"/>
                  </a:moveTo>
                  <a:lnTo>
                    <a:pt x="5357177" y="0"/>
                  </a:lnTo>
                  <a:lnTo>
                    <a:pt x="5357177" y="4017883"/>
                  </a:lnTo>
                  <a:lnTo>
                    <a:pt x="0" y="40178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22"/>
            <p:cNvSpPr/>
            <p:nvPr/>
          </p:nvSpPr>
          <p:spPr>
            <a:xfrm rot="-5400000">
              <a:off x="267622" y="-267622"/>
              <a:ext cx="4086919" cy="4622163"/>
            </a:xfrm>
            <a:custGeom>
              <a:avLst/>
              <a:gdLst/>
              <a:ahLst/>
              <a:cxnLst/>
              <a:rect l="l" t="t" r="r" b="b"/>
              <a:pathLst>
                <a:path w="4086919" h="4622163">
                  <a:moveTo>
                    <a:pt x="0" y="0"/>
                  </a:moveTo>
                  <a:lnTo>
                    <a:pt x="4086919" y="0"/>
                  </a:lnTo>
                  <a:lnTo>
                    <a:pt x="4086919" y="4622163"/>
                  </a:lnTo>
                  <a:lnTo>
                    <a:pt x="0" y="4622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b="-24975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23"/>
            <p:cNvSpPr/>
            <p:nvPr/>
          </p:nvSpPr>
          <p:spPr>
            <a:xfrm rot="-5400000">
              <a:off x="1038965" y="-238141"/>
              <a:ext cx="4086919" cy="4563201"/>
            </a:xfrm>
            <a:custGeom>
              <a:avLst/>
              <a:gdLst/>
              <a:ahLst/>
              <a:cxnLst/>
              <a:rect l="l" t="t" r="r" b="b"/>
              <a:pathLst>
                <a:path w="4086919" h="4563201">
                  <a:moveTo>
                    <a:pt x="0" y="0"/>
                  </a:moveTo>
                  <a:lnTo>
                    <a:pt x="4086919" y="0"/>
                  </a:lnTo>
                  <a:lnTo>
                    <a:pt x="4086919" y="4563201"/>
                  </a:lnTo>
                  <a:lnTo>
                    <a:pt x="0" y="45632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26414" b="-175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6199236" y="3605673"/>
            <a:ext cx="933255" cy="979840"/>
            <a:chOff x="0" y="0"/>
            <a:chExt cx="1244339" cy="1306453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62114"/>
              <a:ext cx="1244339" cy="1244339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8" name="Freeform 28"/>
            <p:cNvSpPr/>
            <p:nvPr/>
          </p:nvSpPr>
          <p:spPr>
            <a:xfrm>
              <a:off x="0" y="0"/>
              <a:ext cx="1244339" cy="1244339"/>
            </a:xfrm>
            <a:custGeom>
              <a:avLst/>
              <a:gdLst/>
              <a:ahLst/>
              <a:cxnLst/>
              <a:rect l="l" t="t" r="r" b="b"/>
              <a:pathLst>
                <a:path w="1244339" h="1244339">
                  <a:moveTo>
                    <a:pt x="0" y="0"/>
                  </a:moveTo>
                  <a:lnTo>
                    <a:pt x="1244339" y="0"/>
                  </a:lnTo>
                  <a:lnTo>
                    <a:pt x="1244339" y="1244339"/>
                  </a:lnTo>
                  <a:lnTo>
                    <a:pt x="0" y="1244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028700" y="397711"/>
            <a:ext cx="4930509" cy="3697882"/>
            <a:chOff x="0" y="0"/>
            <a:chExt cx="6574012" cy="4930509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574012" cy="4930509"/>
            </a:xfrm>
            <a:custGeom>
              <a:avLst/>
              <a:gdLst/>
              <a:ahLst/>
              <a:cxnLst/>
              <a:rect l="l" t="t" r="r" b="b"/>
              <a:pathLst>
                <a:path w="6574012" h="4930509">
                  <a:moveTo>
                    <a:pt x="0" y="0"/>
                  </a:moveTo>
                  <a:lnTo>
                    <a:pt x="6574012" y="0"/>
                  </a:lnTo>
                  <a:lnTo>
                    <a:pt x="6574012" y="4930509"/>
                  </a:lnTo>
                  <a:lnTo>
                    <a:pt x="0" y="49305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31"/>
            <p:cNvSpPr/>
            <p:nvPr/>
          </p:nvSpPr>
          <p:spPr>
            <a:xfrm rot="-5400000">
              <a:off x="322862" y="-322862"/>
              <a:ext cx="4930509" cy="5576233"/>
            </a:xfrm>
            <a:custGeom>
              <a:avLst/>
              <a:gdLst/>
              <a:ahLst/>
              <a:cxnLst/>
              <a:rect l="l" t="t" r="r" b="b"/>
              <a:pathLst>
                <a:path w="4930509" h="5576233">
                  <a:moveTo>
                    <a:pt x="0" y="0"/>
                  </a:moveTo>
                  <a:lnTo>
                    <a:pt x="4930509" y="0"/>
                  </a:lnTo>
                  <a:lnTo>
                    <a:pt x="4930509" y="5576233"/>
                  </a:lnTo>
                  <a:lnTo>
                    <a:pt x="0" y="5576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b="-24975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32"/>
            <p:cNvSpPr/>
            <p:nvPr/>
          </p:nvSpPr>
          <p:spPr>
            <a:xfrm rot="-5400000">
              <a:off x="1356207" y="-287296"/>
              <a:ext cx="4930509" cy="5505101"/>
            </a:xfrm>
            <a:custGeom>
              <a:avLst/>
              <a:gdLst/>
              <a:ahLst/>
              <a:cxnLst/>
              <a:rect l="l" t="t" r="r" b="b"/>
              <a:pathLst>
                <a:path w="4930509" h="5505101">
                  <a:moveTo>
                    <a:pt x="0" y="0"/>
                  </a:moveTo>
                  <a:lnTo>
                    <a:pt x="4930508" y="0"/>
                  </a:lnTo>
                  <a:lnTo>
                    <a:pt x="4930508" y="5505101"/>
                  </a:lnTo>
                  <a:lnTo>
                    <a:pt x="0" y="55051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26414" b="-175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2289840" y="333168"/>
            <a:ext cx="4998035" cy="3637219"/>
            <a:chOff x="0" y="0"/>
            <a:chExt cx="6664047" cy="4849625"/>
          </a:xfrm>
        </p:grpSpPr>
        <p:sp>
          <p:nvSpPr>
            <p:cNvPr id="34" name="Freeform 34"/>
            <p:cNvSpPr/>
            <p:nvPr/>
          </p:nvSpPr>
          <p:spPr>
            <a:xfrm>
              <a:off x="90035" y="86058"/>
              <a:ext cx="6574012" cy="4662420"/>
            </a:xfrm>
            <a:custGeom>
              <a:avLst/>
              <a:gdLst/>
              <a:ahLst/>
              <a:cxnLst/>
              <a:rect l="l" t="t" r="r" b="b"/>
              <a:pathLst>
                <a:path w="6574012" h="4662420">
                  <a:moveTo>
                    <a:pt x="0" y="0"/>
                  </a:moveTo>
                  <a:lnTo>
                    <a:pt x="6574012" y="0"/>
                  </a:lnTo>
                  <a:lnTo>
                    <a:pt x="6574012" y="4662419"/>
                  </a:lnTo>
                  <a:lnTo>
                    <a:pt x="0" y="46624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35"/>
            <p:cNvSpPr/>
            <p:nvPr/>
          </p:nvSpPr>
          <p:spPr>
            <a:xfrm rot="-5400000">
              <a:off x="317566" y="-317566"/>
              <a:ext cx="4849625" cy="5484757"/>
            </a:xfrm>
            <a:custGeom>
              <a:avLst/>
              <a:gdLst/>
              <a:ahLst/>
              <a:cxnLst/>
              <a:rect l="l" t="t" r="r" b="b"/>
              <a:pathLst>
                <a:path w="4849625" h="5484757">
                  <a:moveTo>
                    <a:pt x="0" y="0"/>
                  </a:moveTo>
                  <a:lnTo>
                    <a:pt x="4849625" y="0"/>
                  </a:lnTo>
                  <a:lnTo>
                    <a:pt x="4849625" y="5484757"/>
                  </a:lnTo>
                  <a:lnTo>
                    <a:pt x="0" y="54847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b="-24975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36"/>
            <p:cNvSpPr/>
            <p:nvPr/>
          </p:nvSpPr>
          <p:spPr>
            <a:xfrm rot="-5400000">
              <a:off x="1531838" y="-282583"/>
              <a:ext cx="4849625" cy="5414792"/>
            </a:xfrm>
            <a:custGeom>
              <a:avLst/>
              <a:gdLst/>
              <a:ahLst/>
              <a:cxnLst/>
              <a:rect l="l" t="t" r="r" b="b"/>
              <a:pathLst>
                <a:path w="4849625" h="5414792">
                  <a:moveTo>
                    <a:pt x="0" y="0"/>
                  </a:moveTo>
                  <a:lnTo>
                    <a:pt x="4849625" y="0"/>
                  </a:lnTo>
                  <a:lnTo>
                    <a:pt x="4849625" y="5414791"/>
                  </a:lnTo>
                  <a:lnTo>
                    <a:pt x="0" y="54147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26414" b="-175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1186820" y="3605673"/>
            <a:ext cx="933255" cy="979840"/>
            <a:chOff x="0" y="0"/>
            <a:chExt cx="1244339" cy="1306453"/>
          </a:xfrm>
        </p:grpSpPr>
        <p:grpSp>
          <p:nvGrpSpPr>
            <p:cNvPr id="38" name="Group 38"/>
            <p:cNvGrpSpPr/>
            <p:nvPr/>
          </p:nvGrpSpPr>
          <p:grpSpPr>
            <a:xfrm>
              <a:off x="0" y="62114"/>
              <a:ext cx="1244339" cy="1244339"/>
              <a:chOff x="0" y="0"/>
              <a:chExt cx="812800" cy="81280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41" name="Freeform 41"/>
            <p:cNvSpPr/>
            <p:nvPr/>
          </p:nvSpPr>
          <p:spPr>
            <a:xfrm>
              <a:off x="0" y="0"/>
              <a:ext cx="1244339" cy="1244339"/>
            </a:xfrm>
            <a:custGeom>
              <a:avLst/>
              <a:gdLst/>
              <a:ahLst/>
              <a:cxnLst/>
              <a:rect l="l" t="t" r="r" b="b"/>
              <a:pathLst>
                <a:path w="1244339" h="1244339">
                  <a:moveTo>
                    <a:pt x="0" y="0"/>
                  </a:moveTo>
                  <a:lnTo>
                    <a:pt x="1244339" y="0"/>
                  </a:lnTo>
                  <a:lnTo>
                    <a:pt x="1244339" y="1244339"/>
                  </a:lnTo>
                  <a:lnTo>
                    <a:pt x="0" y="1244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844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0"/>
            <a:ext cx="9144000" cy="10287000"/>
            <a:chOff x="0" y="0"/>
            <a:chExt cx="240829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08296" cy="2709333"/>
            </a:xfrm>
            <a:custGeom>
              <a:avLst/>
              <a:gdLst/>
              <a:ahLst/>
              <a:cxnLst/>
              <a:rect l="l" t="t" r="r" b="b"/>
              <a:pathLst>
                <a:path w="2408296" h="2709333">
                  <a:moveTo>
                    <a:pt x="0" y="0"/>
                  </a:moveTo>
                  <a:lnTo>
                    <a:pt x="2408296" y="0"/>
                  </a:lnTo>
                  <a:lnTo>
                    <a:pt x="24082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91C14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40829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144000" y="0"/>
            <a:ext cx="4572000" cy="5143500"/>
            <a:chOff x="0" y="0"/>
            <a:chExt cx="1204148" cy="13546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04148" cy="1354667"/>
            </a:xfrm>
            <a:custGeom>
              <a:avLst/>
              <a:gdLst/>
              <a:ahLst/>
              <a:cxnLst/>
              <a:rect l="l" t="t" r="r" b="b"/>
              <a:pathLst>
                <a:path w="1204148" h="1354667">
                  <a:moveTo>
                    <a:pt x="0" y="0"/>
                  </a:moveTo>
                  <a:lnTo>
                    <a:pt x="1204148" y="0"/>
                  </a:lnTo>
                  <a:lnTo>
                    <a:pt x="1204148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91C14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04148" cy="1392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605438" y="5133975"/>
            <a:ext cx="9749438" cy="7760449"/>
            <a:chOff x="0" y="0"/>
            <a:chExt cx="2567753" cy="20439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567753" cy="2043904"/>
            </a:xfrm>
            <a:custGeom>
              <a:avLst/>
              <a:gdLst/>
              <a:ahLst/>
              <a:cxnLst/>
              <a:rect l="l" t="t" r="r" b="b"/>
              <a:pathLst>
                <a:path w="2567753" h="2043904">
                  <a:moveTo>
                    <a:pt x="0" y="0"/>
                  </a:moveTo>
                  <a:lnTo>
                    <a:pt x="2567753" y="0"/>
                  </a:lnTo>
                  <a:lnTo>
                    <a:pt x="2567753" y="2043904"/>
                  </a:lnTo>
                  <a:lnTo>
                    <a:pt x="0" y="2043904"/>
                  </a:lnTo>
                  <a:close/>
                </a:path>
              </a:pathLst>
            </a:custGeom>
            <a:solidFill>
              <a:srgbClr val="91C14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567753" cy="20820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203139" y="5504792"/>
            <a:ext cx="8705850" cy="4352925"/>
          </a:xfrm>
          <a:custGeom>
            <a:avLst/>
            <a:gdLst/>
            <a:ahLst/>
            <a:cxnLst/>
            <a:rect l="l" t="t" r="r" b="b"/>
            <a:pathLst>
              <a:path w="8705850" h="4352925">
                <a:moveTo>
                  <a:pt x="0" y="0"/>
                </a:moveTo>
                <a:lnTo>
                  <a:pt x="8705850" y="0"/>
                </a:lnTo>
                <a:lnTo>
                  <a:pt x="8705850" y="4352925"/>
                </a:lnTo>
                <a:lnTo>
                  <a:pt x="0" y="435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9563100" y="1820797"/>
            <a:ext cx="3733800" cy="2800350"/>
          </a:xfrm>
          <a:custGeom>
            <a:avLst/>
            <a:gdLst/>
            <a:ahLst/>
            <a:cxnLst/>
            <a:rect l="l" t="t" r="r" b="b"/>
            <a:pathLst>
              <a:path w="3733800" h="2800350">
                <a:moveTo>
                  <a:pt x="0" y="0"/>
                </a:moveTo>
                <a:lnTo>
                  <a:pt x="3733800" y="0"/>
                </a:lnTo>
                <a:lnTo>
                  <a:pt x="3733800" y="2800350"/>
                </a:lnTo>
                <a:lnTo>
                  <a:pt x="0" y="28003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14142332" y="1820797"/>
            <a:ext cx="3719336" cy="2800350"/>
          </a:xfrm>
          <a:custGeom>
            <a:avLst/>
            <a:gdLst/>
            <a:ahLst/>
            <a:cxnLst/>
            <a:rect l="l" t="t" r="r" b="b"/>
            <a:pathLst>
              <a:path w="3719336" h="2800350">
                <a:moveTo>
                  <a:pt x="0" y="0"/>
                </a:moveTo>
                <a:lnTo>
                  <a:pt x="3719336" y="0"/>
                </a:lnTo>
                <a:lnTo>
                  <a:pt x="3719336" y="2800350"/>
                </a:lnTo>
                <a:lnTo>
                  <a:pt x="0" y="28003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>
            <a:off x="9309222" y="6758856"/>
            <a:ext cx="4489389" cy="3367042"/>
          </a:xfrm>
          <a:custGeom>
            <a:avLst/>
            <a:gdLst/>
            <a:ahLst/>
            <a:cxnLst/>
            <a:rect l="l" t="t" r="r" b="b"/>
            <a:pathLst>
              <a:path w="4489389" h="3367042">
                <a:moveTo>
                  <a:pt x="0" y="0"/>
                </a:moveTo>
                <a:lnTo>
                  <a:pt x="4489389" y="0"/>
                </a:lnTo>
                <a:lnTo>
                  <a:pt x="4489389" y="3367042"/>
                </a:lnTo>
                <a:lnTo>
                  <a:pt x="0" y="33670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TextBox 15"/>
          <p:cNvSpPr txBox="1"/>
          <p:nvPr/>
        </p:nvSpPr>
        <p:spPr>
          <a:xfrm>
            <a:off x="1564706" y="747036"/>
            <a:ext cx="5409150" cy="3451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91"/>
              </a:lnSpc>
            </a:pPr>
            <a:r>
              <a:rPr lang="en-US" sz="8991" spc="314">
                <a:solidFill>
                  <a:srgbClr val="FFFFFF"/>
                </a:solidFill>
                <a:latin typeface="Inter Bold"/>
              </a:rPr>
              <a:t>POP-UP-PANTRY SCHEME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388695" y="76200"/>
            <a:ext cx="4654611" cy="1510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71"/>
              </a:lnSpc>
            </a:pPr>
            <a:r>
              <a:rPr lang="en-US" sz="3971">
                <a:solidFill>
                  <a:srgbClr val="FFFFFF"/>
                </a:solidFill>
                <a:latin typeface="Inter Bold"/>
              </a:rPr>
              <a:t>SEAFORD ENVIRONMENTAL ALLIANCE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633389" y="5219700"/>
            <a:ext cx="4654611" cy="1015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71"/>
              </a:lnSpc>
            </a:pPr>
            <a:r>
              <a:rPr lang="en-US" sz="3971">
                <a:solidFill>
                  <a:srgbClr val="FFFFFF"/>
                </a:solidFill>
                <a:latin typeface="Inter Bold"/>
              </a:rPr>
              <a:t>SEAHAVEN STOREHOUSE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226611" y="5210175"/>
            <a:ext cx="4654611" cy="1015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71"/>
              </a:lnSpc>
            </a:pPr>
            <a:r>
              <a:rPr lang="en-US" sz="3971">
                <a:solidFill>
                  <a:srgbClr val="FFFFFF"/>
                </a:solidFill>
                <a:latin typeface="Inter Bold"/>
              </a:rPr>
              <a:t>SEAFORD PRIMARY SCHOOL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674695" y="7409115"/>
            <a:ext cx="4654611" cy="1510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71"/>
              </a:lnSpc>
            </a:pPr>
            <a:r>
              <a:rPr lang="en-US" sz="3971">
                <a:solidFill>
                  <a:srgbClr val="FFFFFF"/>
                </a:solidFill>
                <a:latin typeface="Inter Bold"/>
              </a:rPr>
              <a:t>FRIENDS OF BISHOPSTONE STATION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79</Words>
  <Application>Microsoft Office PowerPoint</Application>
  <PresentationFormat>Custom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Inter Bold</vt:lpstr>
      <vt:lpstr>Kollektif</vt:lpstr>
      <vt:lpstr>Arial</vt:lpstr>
      <vt:lpstr>Calibri</vt:lpstr>
      <vt:lpstr>Kollektif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Sheriff Presentation</dc:title>
  <dc:creator>Fran</dc:creator>
  <cp:lastModifiedBy>Gemma Saunderson-Barker</cp:lastModifiedBy>
  <cp:revision>1</cp:revision>
  <dcterms:created xsi:type="dcterms:W3CDTF">2006-08-16T00:00:00Z</dcterms:created>
  <dcterms:modified xsi:type="dcterms:W3CDTF">2024-04-17T11:22:20Z</dcterms:modified>
  <dc:identifier>DAF-EkZ5h9o</dc:identifier>
</cp:coreProperties>
</file>