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5794"/>
  </p:normalViewPr>
  <p:slideViewPr>
    <p:cSldViewPr snapToGrid="0">
      <p:cViewPr varScale="1">
        <p:scale>
          <a:sx n="101" d="100"/>
          <a:sy n="101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59E7-3A13-6300-FB8B-F7831EBFC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457200"/>
            <a:ext cx="7766936" cy="3593636"/>
          </a:xfrm>
        </p:spPr>
        <p:txBody>
          <a:bodyPr/>
          <a:lstStyle/>
          <a:p>
            <a:pPr algn="ctr"/>
            <a:r>
              <a:rPr lang="en-US" b="1" dirty="0"/>
              <a:t>FRIENDS OF BISHOPSTONE STATION CIC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F49C0F-B462-C122-13F0-6DD0DC587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4420" y="4255370"/>
            <a:ext cx="7050506" cy="10968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SEAFORD COUNCIL LARGE GRANT AWARD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430CD-394D-9EF5-D393-C69D8994C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495" y="0"/>
            <a:ext cx="343408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7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64210-AE9A-4763-0E26-ED6FC6F0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0050"/>
            <a:ext cx="8596668" cy="1530350"/>
          </a:xfrm>
        </p:spPr>
        <p:txBody>
          <a:bodyPr/>
          <a:lstStyle/>
          <a:p>
            <a:r>
              <a:rPr lang="en-US" b="1" dirty="0"/>
              <a:t>ABOUT FOBS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837C9-28C9-32E1-8BFD-CC65C74F4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2755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FOBS IS RUN PURELY BY UNPAID VOLUNTEERS</a:t>
            </a:r>
          </a:p>
          <a:p>
            <a:r>
              <a:rPr lang="en-US" sz="2800" b="1" dirty="0"/>
              <a:t>MEET UP MONDAYS HAS BEEN SO SUCCESFUL IN OVERCOMING SOCIAL ISOLATION AND COST OF LIVING CRISIS CREATING A WARM SAFE SPACE.</a:t>
            </a:r>
          </a:p>
          <a:p>
            <a:r>
              <a:rPr lang="en-US" sz="2800" b="1" dirty="0"/>
              <a:t>REGULAR HIRE OF THE FACILITY GOES SOME WAY TO COVER OUR COSTS.</a:t>
            </a:r>
          </a:p>
          <a:p>
            <a:r>
              <a:rPr lang="en-US" sz="2800" b="1"/>
              <a:t>OPEN DAY SATURDAY MAY 4</a:t>
            </a:r>
            <a:r>
              <a:rPr lang="en-US" sz="2800" b="1" baseline="30000"/>
              <a:t>TH</a:t>
            </a:r>
            <a:r>
              <a:rPr lang="en-US" sz="2800" b="1"/>
              <a:t> 10-1</a:t>
            </a:r>
            <a:endParaRPr lang="en-US" sz="2800" b="1" dirty="0"/>
          </a:p>
          <a:p>
            <a:r>
              <a:rPr lang="en-US" sz="2800" b="1" dirty="0"/>
              <a:t>OFFERING THE COMMUNITY EVENTS THROUGHOUT THE YEAR.</a:t>
            </a:r>
          </a:p>
          <a:p>
            <a:r>
              <a:rPr lang="en-US" sz="2800" b="1" dirty="0"/>
              <a:t>A NEW TWICE MONTHLY FRIDAY MAN SPACE IS PROVING SUCCESFUL.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DDC5B-9607-97F1-BCD1-00DE0BCDA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0"/>
            <a:ext cx="40640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1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A289-7082-10C6-2B13-3217F49B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6218"/>
            <a:ext cx="8596668" cy="16641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THE PURPOSE AND EFFECT OF THE SEAFORD COUNCIL GRANT AWARDED TO FOBS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2CBE6-B9D3-6092-F543-31FC97794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WE REQUESTED A GRANT TO PURCHASE FURTHER IT EQUIPMENT</a:t>
            </a:r>
          </a:p>
          <a:p>
            <a:r>
              <a:rPr lang="en-US" sz="2400" b="1" dirty="0"/>
              <a:t>UP TO DATE EQUIPMENT HAS BEEN ESSENTIAL TO ACCOUNT FOR EVERYTHING WE DO</a:t>
            </a:r>
          </a:p>
          <a:p>
            <a:r>
              <a:rPr lang="en-US" sz="2400" b="1" dirty="0"/>
              <a:t>ENABLED TREASURER TO HAVE ACCOUNTS FACILITY AND SHARE WITH THE COMMITTEE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142CE-07A3-61CF-7679-A8EA42BFE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328" y="5013960"/>
            <a:ext cx="3662680" cy="15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5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172B-CBD9-02BF-B7CE-73243B40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67640"/>
            <a:ext cx="8596668" cy="1280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THE OLD PARCEL ROOM AT BISHOPSTONE STATION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C5E7BA-8DAC-5082-082C-A14213355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21056"/>
            <a:ext cx="3346586" cy="27071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92CA9B-3A6F-87CE-3C8E-AC7DF4A16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346" y="4131642"/>
            <a:ext cx="3935554" cy="27071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755AF0-5E40-111B-2B88-3F42863F6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130" y="1608621"/>
            <a:ext cx="2636432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EA8B66-6203-6E33-D7DE-6C1E139DC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902" y="4144077"/>
            <a:ext cx="3468418" cy="25298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E15B99-FCB4-B5A3-823F-30DEA6FB8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655" y="1621056"/>
            <a:ext cx="4191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257B-FFE2-BF9F-5C42-CB6F68C0B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548" y="266218"/>
            <a:ext cx="9267462" cy="1106530"/>
          </a:xfrm>
        </p:spPr>
        <p:txBody>
          <a:bodyPr/>
          <a:lstStyle/>
          <a:p>
            <a:pPr algn="ctr"/>
            <a:r>
              <a:rPr lang="en-US" b="1" dirty="0"/>
              <a:t>PROGRESS SINCE OPENING NOVEMBER 22.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B9FA97-A1D9-5A68-4534-AA82FD454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548" y="1192826"/>
            <a:ext cx="3634450" cy="28512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BD168-9F5B-AF40-FAB7-A476C43A8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003" y="1196372"/>
            <a:ext cx="4085001" cy="2696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1321A4-4123-5718-7E9C-ACA08CC6E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81" y="3553758"/>
            <a:ext cx="3072863" cy="2580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872E08-51A5-70DC-68C1-95671F8C7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310" y="1193123"/>
            <a:ext cx="3391383" cy="2696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E0665E-794D-A6B9-2519-3E58DBA6A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829" y="3889056"/>
            <a:ext cx="3391383" cy="23360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DD5726-7B34-924D-F573-0D614A4C3B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7138" y="3883854"/>
            <a:ext cx="3661888" cy="23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9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FF1E-0ADD-C92C-42C2-C2C0A14FC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RECOGNITION 23-24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9C7834-D986-6628-6B5A-14AD58245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955" y="1496407"/>
            <a:ext cx="3853426" cy="21828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1C7FAA-F991-8CB6-11EE-78DE17D72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15" y="3638951"/>
            <a:ext cx="4053928" cy="2813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57AE15-C325-9630-1312-F21F377A7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3679219"/>
            <a:ext cx="4053928" cy="25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359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</TotalTime>
  <Words>141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FRIENDS OF BISHOPSTONE STATION CIC</vt:lpstr>
      <vt:lpstr>ABOUT FOBS</vt:lpstr>
      <vt:lpstr>THE PURPOSE AND EFFECT OF THE SEAFORD COUNCIL GRANT AWARDED TO FOBS </vt:lpstr>
      <vt:lpstr>THE OLD PARCEL ROOM AT BISHOPSTONE STATION  </vt:lpstr>
      <vt:lpstr>PROGRESS SINCE OPENING NOVEMBER 22. </vt:lpstr>
      <vt:lpstr>RECOGNITION 23-24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OF BISHOPSTONE STATION CIC</dc:title>
  <dc:creator>447501672424</dc:creator>
  <cp:lastModifiedBy>Gemma Saunderson-Barker</cp:lastModifiedBy>
  <cp:revision>28</cp:revision>
  <dcterms:created xsi:type="dcterms:W3CDTF">2024-03-26T09:28:38Z</dcterms:created>
  <dcterms:modified xsi:type="dcterms:W3CDTF">2024-04-17T11:17:16Z</dcterms:modified>
</cp:coreProperties>
</file>