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rgbClr val="3B4349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" y="1362075"/>
            <a:ext cx="4876800" cy="2667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429000"/>
            <a:ext cx="4295775" cy="31813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4925" y="1276350"/>
            <a:ext cx="4457700" cy="33337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53525" y="1657350"/>
            <a:ext cx="2952750" cy="39243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5350" y="3971925"/>
            <a:ext cx="4295775" cy="2705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3834" y="70230"/>
            <a:ext cx="824864" cy="39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399" y="2279967"/>
            <a:ext cx="7569200" cy="176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rgbClr val="3B4349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901" y="4255877"/>
            <a:ext cx="10585408" cy="20324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025" y="695720"/>
            <a:ext cx="2801154" cy="32719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0804" y="83185"/>
            <a:ext cx="7910195" cy="8788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</a:pPr>
            <a:r>
              <a:rPr sz="2750" b="0" spc="15" dirty="0">
                <a:latin typeface="Comic Sans MS"/>
                <a:cs typeface="Comic Sans MS"/>
              </a:rPr>
              <a:t>Our </a:t>
            </a:r>
            <a:r>
              <a:rPr sz="2750" b="0" dirty="0">
                <a:latin typeface="Comic Sans MS"/>
                <a:cs typeface="Comic Sans MS"/>
              </a:rPr>
              <a:t>School</a:t>
            </a:r>
            <a:r>
              <a:rPr sz="2750" b="0" spc="145" dirty="0">
                <a:latin typeface="Comic Sans MS"/>
                <a:cs typeface="Comic Sans MS"/>
              </a:rPr>
              <a:t> </a:t>
            </a:r>
            <a:r>
              <a:rPr sz="2750" b="0" spc="-5" dirty="0">
                <a:latin typeface="Comic Sans MS"/>
                <a:cs typeface="Comic Sans MS"/>
              </a:rPr>
              <a:t>Parliament</a:t>
            </a:r>
            <a:r>
              <a:rPr sz="2750" b="0" spc="340" dirty="0">
                <a:latin typeface="Comic Sans MS"/>
                <a:cs typeface="Comic Sans MS"/>
              </a:rPr>
              <a:t> </a:t>
            </a:r>
            <a:r>
              <a:rPr sz="2750" b="0" spc="5" dirty="0">
                <a:latin typeface="Comic Sans MS"/>
                <a:cs typeface="Comic Sans MS"/>
              </a:rPr>
              <a:t>Class</a:t>
            </a:r>
            <a:r>
              <a:rPr sz="2750" b="0" spc="80" dirty="0">
                <a:latin typeface="Comic Sans MS"/>
                <a:cs typeface="Comic Sans MS"/>
              </a:rPr>
              <a:t> </a:t>
            </a:r>
            <a:r>
              <a:rPr sz="2750" b="0" spc="-25" dirty="0">
                <a:latin typeface="Comic Sans MS"/>
                <a:cs typeface="Comic Sans MS"/>
              </a:rPr>
              <a:t>Meeting</a:t>
            </a:r>
            <a:r>
              <a:rPr sz="2750" b="0" spc="400" dirty="0">
                <a:latin typeface="Comic Sans MS"/>
                <a:cs typeface="Comic Sans MS"/>
              </a:rPr>
              <a:t> </a:t>
            </a:r>
            <a:r>
              <a:rPr sz="2750" b="0" spc="10" dirty="0">
                <a:latin typeface="Comic Sans MS"/>
                <a:cs typeface="Comic Sans MS"/>
              </a:rPr>
              <a:t>December </a:t>
            </a:r>
            <a:r>
              <a:rPr sz="2750" b="0" spc="-810" dirty="0">
                <a:latin typeface="Comic Sans MS"/>
                <a:cs typeface="Comic Sans MS"/>
              </a:rPr>
              <a:t> </a:t>
            </a:r>
            <a:r>
              <a:rPr sz="2750" b="0" spc="35" dirty="0">
                <a:latin typeface="Comic Sans MS"/>
                <a:cs typeface="Comic Sans MS"/>
              </a:rPr>
              <a:t>2022</a:t>
            </a:r>
            <a:r>
              <a:rPr sz="2750" b="0" spc="-50" dirty="0">
                <a:latin typeface="Comic Sans MS"/>
                <a:cs typeface="Comic Sans MS"/>
              </a:rPr>
              <a:t> </a:t>
            </a:r>
            <a:r>
              <a:rPr sz="2750" b="0" spc="25" dirty="0">
                <a:latin typeface="Comic Sans MS"/>
                <a:cs typeface="Comic Sans MS"/>
              </a:rPr>
              <a:t>asked</a:t>
            </a:r>
            <a:r>
              <a:rPr sz="2750" b="0" spc="90" dirty="0">
                <a:latin typeface="Comic Sans MS"/>
                <a:cs typeface="Comic Sans MS"/>
              </a:rPr>
              <a:t> </a:t>
            </a:r>
            <a:r>
              <a:rPr sz="2750" b="0" spc="-30" dirty="0">
                <a:latin typeface="Comic Sans MS"/>
                <a:cs typeface="Comic Sans MS"/>
              </a:rPr>
              <a:t>this</a:t>
            </a:r>
            <a:r>
              <a:rPr sz="2750" b="0" spc="225" dirty="0">
                <a:latin typeface="Comic Sans MS"/>
                <a:cs typeface="Comic Sans MS"/>
              </a:rPr>
              <a:t> </a:t>
            </a:r>
            <a:r>
              <a:rPr sz="2750" b="0" spc="-20" dirty="0">
                <a:latin typeface="Comic Sans MS"/>
                <a:cs typeface="Comic Sans MS"/>
              </a:rPr>
              <a:t>question.</a:t>
            </a:r>
            <a:endParaRPr sz="27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0804" y="1371282"/>
            <a:ext cx="311721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latin typeface="Comic Sans MS"/>
                <a:cs typeface="Comic Sans MS"/>
              </a:rPr>
              <a:t>Over</a:t>
            </a:r>
            <a:r>
              <a:rPr sz="2750" spc="80" dirty="0">
                <a:latin typeface="Comic Sans MS"/>
                <a:cs typeface="Comic Sans MS"/>
              </a:rPr>
              <a:t> </a:t>
            </a:r>
            <a:r>
              <a:rPr sz="2750" spc="10" dirty="0">
                <a:latin typeface="Comic Sans MS"/>
                <a:cs typeface="Comic Sans MS"/>
              </a:rPr>
              <a:t>a</a:t>
            </a:r>
            <a:r>
              <a:rPr sz="2750" spc="-5" dirty="0">
                <a:latin typeface="Comic Sans MS"/>
                <a:cs typeface="Comic Sans MS"/>
              </a:rPr>
              <a:t> </a:t>
            </a:r>
            <a:r>
              <a:rPr sz="2750" dirty="0">
                <a:latin typeface="Comic Sans MS"/>
                <a:cs typeface="Comic Sans MS"/>
              </a:rPr>
              <a:t>year</a:t>
            </a:r>
            <a:r>
              <a:rPr sz="2750" spc="85" dirty="0">
                <a:latin typeface="Comic Sans MS"/>
                <a:cs typeface="Comic Sans MS"/>
              </a:rPr>
              <a:t> </a:t>
            </a:r>
            <a:r>
              <a:rPr sz="2750" spc="-10" dirty="0">
                <a:latin typeface="Comic Sans MS"/>
                <a:cs typeface="Comic Sans MS"/>
              </a:rPr>
              <a:t>later…</a:t>
            </a:r>
            <a:endParaRPr sz="275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4150" y="1076325"/>
            <a:ext cx="4857750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642" y="478155"/>
            <a:ext cx="8930005" cy="1308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  <a:tabLst>
                <a:tab pos="7012305" algn="l"/>
              </a:tabLst>
            </a:pPr>
            <a:r>
              <a:rPr sz="2750" b="0" spc="-5" dirty="0">
                <a:latin typeface="Comic Sans MS"/>
                <a:cs typeface="Comic Sans MS"/>
              </a:rPr>
              <a:t>Then</a:t>
            </a:r>
            <a:r>
              <a:rPr sz="2750" b="0" spc="125" dirty="0">
                <a:latin typeface="Comic Sans MS"/>
                <a:cs typeface="Comic Sans MS"/>
              </a:rPr>
              <a:t> </a:t>
            </a:r>
            <a:r>
              <a:rPr sz="2750" b="0" spc="-45" dirty="0">
                <a:latin typeface="Comic Sans MS"/>
                <a:cs typeface="Comic Sans MS"/>
              </a:rPr>
              <a:t>it</a:t>
            </a:r>
            <a:r>
              <a:rPr sz="2750" b="0" spc="125" dirty="0">
                <a:latin typeface="Comic Sans MS"/>
                <a:cs typeface="Comic Sans MS"/>
              </a:rPr>
              <a:t> </a:t>
            </a:r>
            <a:r>
              <a:rPr sz="2750" b="0" spc="5" dirty="0">
                <a:latin typeface="Comic Sans MS"/>
                <a:cs typeface="Comic Sans MS"/>
              </a:rPr>
              <a:t>was</a:t>
            </a:r>
            <a:r>
              <a:rPr sz="2750" b="0" spc="80" dirty="0">
                <a:latin typeface="Comic Sans MS"/>
                <a:cs typeface="Comic Sans MS"/>
              </a:rPr>
              <a:t> </a:t>
            </a:r>
            <a:r>
              <a:rPr sz="2750" b="0" spc="-25" dirty="0">
                <a:latin typeface="Comic Sans MS"/>
                <a:cs typeface="Comic Sans MS"/>
              </a:rPr>
              <a:t>finished</a:t>
            </a:r>
            <a:r>
              <a:rPr sz="2750" b="0" spc="400" dirty="0">
                <a:latin typeface="Comic Sans MS"/>
                <a:cs typeface="Comic Sans MS"/>
              </a:rPr>
              <a:t> </a:t>
            </a:r>
            <a:r>
              <a:rPr sz="2750" b="0" spc="15" dirty="0">
                <a:latin typeface="Comic Sans MS"/>
                <a:cs typeface="Comic Sans MS"/>
              </a:rPr>
              <a:t>so</a:t>
            </a:r>
            <a:r>
              <a:rPr sz="2750" b="0" spc="45" dirty="0">
                <a:latin typeface="Comic Sans MS"/>
                <a:cs typeface="Comic Sans MS"/>
              </a:rPr>
              <a:t> </a:t>
            </a:r>
            <a:r>
              <a:rPr sz="2750" b="0" spc="-5" dirty="0">
                <a:latin typeface="Comic Sans MS"/>
                <a:cs typeface="Comic Sans MS"/>
              </a:rPr>
              <a:t>School</a:t>
            </a:r>
            <a:r>
              <a:rPr sz="2750" b="0" spc="150" dirty="0">
                <a:latin typeface="Comic Sans MS"/>
                <a:cs typeface="Comic Sans MS"/>
              </a:rPr>
              <a:t> </a:t>
            </a:r>
            <a:r>
              <a:rPr sz="2750" b="0" spc="-10" dirty="0">
                <a:latin typeface="Comic Sans MS"/>
                <a:cs typeface="Comic Sans MS"/>
              </a:rPr>
              <a:t>Parliament	</a:t>
            </a:r>
            <a:r>
              <a:rPr sz="2750" b="0" spc="5" dirty="0">
                <a:latin typeface="Comic Sans MS"/>
                <a:cs typeface="Comic Sans MS"/>
              </a:rPr>
              <a:t>set</a:t>
            </a:r>
            <a:r>
              <a:rPr sz="2750" b="0" spc="-40" dirty="0">
                <a:latin typeface="Comic Sans MS"/>
                <a:cs typeface="Comic Sans MS"/>
              </a:rPr>
              <a:t> </a:t>
            </a:r>
            <a:r>
              <a:rPr sz="2750" b="0" spc="-10" dirty="0">
                <a:latin typeface="Comic Sans MS"/>
                <a:cs typeface="Comic Sans MS"/>
              </a:rPr>
              <a:t>another </a:t>
            </a:r>
            <a:r>
              <a:rPr sz="2750" b="0" spc="-805" dirty="0">
                <a:latin typeface="Comic Sans MS"/>
                <a:cs typeface="Comic Sans MS"/>
              </a:rPr>
              <a:t> </a:t>
            </a:r>
            <a:r>
              <a:rPr sz="2750" b="0" spc="-20" dirty="0">
                <a:latin typeface="Comic Sans MS"/>
                <a:cs typeface="Comic Sans MS"/>
              </a:rPr>
              <a:t>question.</a:t>
            </a:r>
            <a:endParaRPr sz="27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0" dirty="0">
                <a:latin typeface="Comic Sans MS"/>
                <a:cs typeface="Comic Sans MS"/>
              </a:rPr>
              <a:t>What</a:t>
            </a:r>
            <a:r>
              <a:rPr sz="2750" b="0" spc="114" dirty="0">
                <a:latin typeface="Comic Sans MS"/>
                <a:cs typeface="Comic Sans MS"/>
              </a:rPr>
              <a:t> </a:t>
            </a:r>
            <a:r>
              <a:rPr sz="2750" b="0" spc="-10" dirty="0">
                <a:latin typeface="Comic Sans MS"/>
                <a:cs typeface="Comic Sans MS"/>
              </a:rPr>
              <a:t>would</a:t>
            </a:r>
            <a:r>
              <a:rPr sz="2750" b="0" spc="165" dirty="0">
                <a:latin typeface="Comic Sans MS"/>
                <a:cs typeface="Comic Sans MS"/>
              </a:rPr>
              <a:t> </a:t>
            </a:r>
            <a:r>
              <a:rPr sz="2750" b="0" spc="-10" dirty="0">
                <a:latin typeface="Comic Sans MS"/>
                <a:cs typeface="Comic Sans MS"/>
              </a:rPr>
              <a:t>you</a:t>
            </a:r>
            <a:r>
              <a:rPr sz="2750" b="0" spc="130" dirty="0">
                <a:latin typeface="Comic Sans MS"/>
                <a:cs typeface="Comic Sans MS"/>
              </a:rPr>
              <a:t> </a:t>
            </a:r>
            <a:r>
              <a:rPr sz="2750" b="0" spc="-5" dirty="0">
                <a:latin typeface="Comic Sans MS"/>
                <a:cs typeface="Comic Sans MS"/>
              </a:rPr>
              <a:t>like</a:t>
            </a:r>
            <a:r>
              <a:rPr sz="2750" b="0" spc="50" dirty="0">
                <a:latin typeface="Comic Sans MS"/>
                <a:cs typeface="Comic Sans MS"/>
              </a:rPr>
              <a:t> </a:t>
            </a:r>
            <a:r>
              <a:rPr sz="2750" b="0" spc="-5" dirty="0">
                <a:latin typeface="Comic Sans MS"/>
                <a:cs typeface="Comic Sans MS"/>
              </a:rPr>
              <a:t>to</a:t>
            </a:r>
            <a:r>
              <a:rPr sz="2750" b="0" spc="110" dirty="0">
                <a:latin typeface="Comic Sans MS"/>
                <a:cs typeface="Comic Sans MS"/>
              </a:rPr>
              <a:t> </a:t>
            </a:r>
            <a:r>
              <a:rPr sz="2750" b="0" spc="10" dirty="0">
                <a:latin typeface="Comic Sans MS"/>
                <a:cs typeface="Comic Sans MS"/>
              </a:rPr>
              <a:t>name</a:t>
            </a:r>
            <a:r>
              <a:rPr sz="2750" b="0" spc="45" dirty="0">
                <a:latin typeface="Comic Sans MS"/>
                <a:cs typeface="Comic Sans MS"/>
              </a:rPr>
              <a:t> </a:t>
            </a:r>
            <a:r>
              <a:rPr sz="2750" b="0" spc="-10" dirty="0">
                <a:latin typeface="Comic Sans MS"/>
                <a:cs typeface="Comic Sans MS"/>
              </a:rPr>
              <a:t>our</a:t>
            </a:r>
            <a:r>
              <a:rPr sz="2750" b="0" spc="90" dirty="0">
                <a:latin typeface="Comic Sans MS"/>
                <a:cs typeface="Comic Sans MS"/>
              </a:rPr>
              <a:t> </a:t>
            </a:r>
            <a:r>
              <a:rPr sz="2750" b="0" spc="-25" dirty="0">
                <a:latin typeface="Comic Sans MS"/>
                <a:cs typeface="Comic Sans MS"/>
              </a:rPr>
              <a:t>Quiet</a:t>
            </a:r>
            <a:r>
              <a:rPr sz="2750" b="0" spc="265" dirty="0">
                <a:latin typeface="Comic Sans MS"/>
                <a:cs typeface="Comic Sans MS"/>
              </a:rPr>
              <a:t> </a:t>
            </a:r>
            <a:r>
              <a:rPr sz="2750" b="0" spc="-5" dirty="0">
                <a:latin typeface="Comic Sans MS"/>
                <a:cs typeface="Comic Sans MS"/>
              </a:rPr>
              <a:t>Area?</a:t>
            </a:r>
            <a:endParaRPr sz="275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8176" y="1876425"/>
            <a:ext cx="11661775" cy="4705350"/>
            <a:chOff x="178176" y="1876425"/>
            <a:chExt cx="11661775" cy="4705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176" y="1876425"/>
              <a:ext cx="3088853" cy="26860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550" y="4495800"/>
              <a:ext cx="10868025" cy="20859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8814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15" dirty="0"/>
              <a:t> </a:t>
            </a:r>
            <a:r>
              <a:rPr dirty="0"/>
              <a:t>couple</a:t>
            </a:r>
            <a:r>
              <a:rPr spc="-25" dirty="0"/>
              <a:t> </a:t>
            </a:r>
            <a:r>
              <a:rPr spc="10" dirty="0"/>
              <a:t>of</a:t>
            </a:r>
            <a:r>
              <a:rPr spc="-30" dirty="0"/>
              <a:t> </a:t>
            </a:r>
            <a:r>
              <a:rPr dirty="0"/>
              <a:t>reasons</a:t>
            </a:r>
            <a:r>
              <a:rPr spc="-65" dirty="0"/>
              <a:t> </a:t>
            </a:r>
            <a:r>
              <a:rPr dirty="0"/>
              <a:t>for</a:t>
            </a:r>
            <a:r>
              <a:rPr spc="20" dirty="0"/>
              <a:t> </a:t>
            </a:r>
            <a:r>
              <a:rPr spc="-35" dirty="0"/>
              <a:t>the</a:t>
            </a:r>
            <a:r>
              <a:rPr spc="45" dirty="0"/>
              <a:t> </a:t>
            </a:r>
            <a:r>
              <a:rPr spc="-5" dirty="0"/>
              <a:t>choice:</a:t>
            </a:r>
          </a:p>
          <a:p>
            <a:pPr marL="1948814" marR="123825">
              <a:lnSpc>
                <a:spcPct val="100800"/>
              </a:lnSpc>
              <a:spcBef>
                <a:spcPts val="2105"/>
              </a:spcBef>
            </a:pPr>
            <a:r>
              <a:rPr u="none" spc="-25" dirty="0"/>
              <a:t>Atlantis</a:t>
            </a:r>
            <a:r>
              <a:rPr u="none" spc="160" dirty="0"/>
              <a:t> </a:t>
            </a:r>
            <a:r>
              <a:rPr u="none" spc="-15" dirty="0"/>
              <a:t>because</a:t>
            </a:r>
            <a:r>
              <a:rPr u="none" spc="55" dirty="0"/>
              <a:t> </a:t>
            </a:r>
            <a:r>
              <a:rPr u="none" spc="-35" dirty="0"/>
              <a:t>the</a:t>
            </a:r>
            <a:r>
              <a:rPr u="none" spc="125" dirty="0"/>
              <a:t> </a:t>
            </a:r>
            <a:r>
              <a:rPr u="none" dirty="0"/>
              <a:t>big</a:t>
            </a:r>
            <a:r>
              <a:rPr u="none" spc="10" dirty="0"/>
              <a:t> </a:t>
            </a:r>
            <a:r>
              <a:rPr u="none" spc="-10" dirty="0"/>
              <a:t>hut</a:t>
            </a:r>
            <a:r>
              <a:rPr u="none" spc="-40" dirty="0"/>
              <a:t> </a:t>
            </a:r>
            <a:r>
              <a:rPr u="none" spc="10" dirty="0"/>
              <a:t>is</a:t>
            </a:r>
            <a:r>
              <a:rPr u="none" spc="15" dirty="0"/>
              <a:t> </a:t>
            </a:r>
            <a:r>
              <a:rPr u="none" spc="-35" dirty="0"/>
              <a:t>the</a:t>
            </a:r>
            <a:r>
              <a:rPr u="none" spc="50" dirty="0"/>
              <a:t> </a:t>
            </a:r>
            <a:r>
              <a:rPr u="none" spc="-10" dirty="0"/>
              <a:t>town</a:t>
            </a:r>
            <a:r>
              <a:rPr u="none" spc="95" dirty="0"/>
              <a:t> </a:t>
            </a:r>
            <a:r>
              <a:rPr u="none" spc="-20" dirty="0"/>
              <a:t>square</a:t>
            </a:r>
            <a:r>
              <a:rPr u="none" spc="50" dirty="0"/>
              <a:t> </a:t>
            </a:r>
            <a:r>
              <a:rPr u="none" dirty="0"/>
              <a:t>and </a:t>
            </a:r>
            <a:r>
              <a:rPr u="none" spc="-525" dirty="0"/>
              <a:t> </a:t>
            </a:r>
            <a:r>
              <a:rPr u="none" spc="-35" dirty="0"/>
              <a:t>the</a:t>
            </a:r>
            <a:r>
              <a:rPr u="none" spc="45" dirty="0"/>
              <a:t> </a:t>
            </a:r>
            <a:r>
              <a:rPr u="none" spc="-20" dirty="0"/>
              <a:t>little</a:t>
            </a:r>
            <a:r>
              <a:rPr u="none" spc="125" dirty="0"/>
              <a:t> </a:t>
            </a:r>
            <a:r>
              <a:rPr u="none" spc="-40" dirty="0"/>
              <a:t>tents</a:t>
            </a:r>
            <a:r>
              <a:rPr u="none" spc="160" dirty="0"/>
              <a:t> </a:t>
            </a:r>
            <a:r>
              <a:rPr u="none" spc="-20" dirty="0"/>
              <a:t>are</a:t>
            </a:r>
            <a:r>
              <a:rPr u="none" spc="50" dirty="0"/>
              <a:t> </a:t>
            </a:r>
            <a:r>
              <a:rPr u="none" spc="30" dirty="0"/>
              <a:t>like</a:t>
            </a:r>
            <a:r>
              <a:rPr u="none" spc="-100" dirty="0"/>
              <a:t> </a:t>
            </a:r>
            <a:r>
              <a:rPr u="none" spc="-5" dirty="0"/>
              <a:t>camping.</a:t>
            </a:r>
          </a:p>
          <a:p>
            <a:pPr marL="1936114">
              <a:lnSpc>
                <a:spcPct val="100000"/>
              </a:lnSpc>
              <a:spcBef>
                <a:spcPts val="20"/>
              </a:spcBef>
            </a:pPr>
            <a:endParaRPr sz="2100"/>
          </a:p>
          <a:p>
            <a:pPr marL="1948814">
              <a:lnSpc>
                <a:spcPct val="100000"/>
              </a:lnSpc>
            </a:pPr>
            <a:r>
              <a:rPr u="none" spc="-25" dirty="0"/>
              <a:t>Atlantis</a:t>
            </a:r>
            <a:r>
              <a:rPr u="none" spc="150" dirty="0"/>
              <a:t> </a:t>
            </a:r>
            <a:r>
              <a:rPr u="none" dirty="0"/>
              <a:t>-</a:t>
            </a:r>
            <a:r>
              <a:rPr u="none" spc="-15" dirty="0"/>
              <a:t> </a:t>
            </a:r>
            <a:r>
              <a:rPr u="none" dirty="0"/>
              <a:t>a</a:t>
            </a:r>
            <a:r>
              <a:rPr u="none" spc="35" dirty="0"/>
              <a:t> </a:t>
            </a:r>
            <a:r>
              <a:rPr u="none" spc="-25" dirty="0"/>
              <a:t>little</a:t>
            </a:r>
            <a:r>
              <a:rPr u="none" spc="50" dirty="0"/>
              <a:t> </a:t>
            </a:r>
            <a:r>
              <a:rPr u="none" spc="-5" dirty="0"/>
              <a:t>place</a:t>
            </a:r>
            <a:r>
              <a:rPr u="none" spc="45" dirty="0"/>
              <a:t> </a:t>
            </a:r>
            <a:r>
              <a:rPr u="none" spc="-45" dirty="0"/>
              <a:t>that's</a:t>
            </a:r>
            <a:r>
              <a:rPr u="none" spc="229" dirty="0"/>
              <a:t> </a:t>
            </a:r>
            <a:r>
              <a:rPr u="none" spc="-20" dirty="0"/>
              <a:t>free</a:t>
            </a:r>
            <a:r>
              <a:rPr u="none" spc="50" dirty="0"/>
              <a:t> </a:t>
            </a:r>
            <a:r>
              <a:rPr u="none" dirty="0"/>
              <a:t>for</a:t>
            </a:r>
            <a:r>
              <a:rPr u="none" spc="-55" dirty="0"/>
              <a:t> </a:t>
            </a:r>
            <a:r>
              <a:rPr u="none" spc="15" dirty="0"/>
              <a:t>anyone</a:t>
            </a:r>
            <a:r>
              <a:rPr u="none" spc="-100" dirty="0"/>
              <a:t> </a:t>
            </a:r>
            <a:r>
              <a:rPr u="none" spc="-50" dirty="0"/>
              <a:t>to</a:t>
            </a:r>
            <a:r>
              <a:rPr u="none" spc="85" dirty="0"/>
              <a:t> </a:t>
            </a:r>
            <a:r>
              <a:rPr u="none" spc="-10" dirty="0"/>
              <a:t>use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3362" y="19048"/>
            <a:ext cx="10301605" cy="6838950"/>
            <a:chOff x="233362" y="19048"/>
            <a:chExt cx="10301605" cy="683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0650" y="19048"/>
              <a:ext cx="9144000" cy="68389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3362" y="452373"/>
              <a:ext cx="3886200" cy="3419475"/>
            </a:xfrm>
            <a:custGeom>
              <a:avLst/>
              <a:gdLst/>
              <a:ahLst/>
              <a:cxnLst/>
              <a:rect l="l" t="t" r="r" b="b"/>
              <a:pathLst>
                <a:path w="3886200" h="3419475">
                  <a:moveTo>
                    <a:pt x="3886200" y="0"/>
                  </a:moveTo>
                  <a:lnTo>
                    <a:pt x="0" y="0"/>
                  </a:lnTo>
                  <a:lnTo>
                    <a:pt x="0" y="3419475"/>
                  </a:lnTo>
                  <a:lnTo>
                    <a:pt x="3886200" y="3419475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FFFFFF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3362" y="452373"/>
            <a:ext cx="3886200" cy="34194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85"/>
              </a:spcBef>
            </a:pPr>
            <a:r>
              <a:rPr sz="1800" spc="20" dirty="0">
                <a:latin typeface="Calibri"/>
                <a:cs typeface="Calibri"/>
              </a:rPr>
              <a:t>Monday</a:t>
            </a:r>
            <a:endParaRPr sz="18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2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Atlantis</a:t>
            </a:r>
            <a:endParaRPr sz="18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12.00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12.25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Art</a:t>
            </a:r>
            <a:endParaRPr sz="1800">
              <a:latin typeface="Calibri"/>
              <a:cs typeface="Calibri"/>
            </a:endParaRPr>
          </a:p>
          <a:p>
            <a:pPr marL="86995" marR="2008505">
              <a:lnSpc>
                <a:spcPct val="200000"/>
              </a:lnSpc>
              <a:spcBef>
                <a:spcPts val="35"/>
              </a:spcBef>
            </a:pPr>
            <a:r>
              <a:rPr sz="1800" spc="-10" dirty="0">
                <a:latin typeface="Calibri"/>
                <a:cs typeface="Calibri"/>
              </a:rPr>
              <a:t>12.30</a:t>
            </a:r>
            <a:r>
              <a:rPr sz="1800" dirty="0">
                <a:latin typeface="Calibri"/>
                <a:cs typeface="Calibri"/>
              </a:rPr>
              <a:t> 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1.10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Comic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12.00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12.25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DT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Playground</a:t>
            </a:r>
            <a:endParaRPr sz="18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12.15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12.45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Netball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12.30</a:t>
            </a:r>
            <a:r>
              <a:rPr sz="1800" dirty="0">
                <a:latin typeface="Calibri"/>
                <a:cs typeface="Calibri"/>
              </a:rPr>
              <a:t> 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12.55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Singing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362" y="3938587"/>
            <a:ext cx="4171950" cy="2590800"/>
            <a:chOff x="233362" y="3938587"/>
            <a:chExt cx="4171950" cy="2590800"/>
          </a:xfrm>
        </p:grpSpPr>
        <p:sp>
          <p:nvSpPr>
            <p:cNvPr id="7" name="object 7"/>
            <p:cNvSpPr/>
            <p:nvPr/>
          </p:nvSpPr>
          <p:spPr>
            <a:xfrm>
              <a:off x="233362" y="3938587"/>
              <a:ext cx="4171950" cy="2590800"/>
            </a:xfrm>
            <a:custGeom>
              <a:avLst/>
              <a:gdLst/>
              <a:ahLst/>
              <a:cxnLst/>
              <a:rect l="l" t="t" r="r" b="b"/>
              <a:pathLst>
                <a:path w="4171950" h="2590800">
                  <a:moveTo>
                    <a:pt x="417195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4171950" y="2590800"/>
                  </a:lnTo>
                  <a:lnTo>
                    <a:pt x="4171950" y="0"/>
                  </a:lnTo>
                  <a:close/>
                </a:path>
              </a:pathLst>
            </a:custGeom>
            <a:solidFill>
              <a:srgbClr val="FFFFFF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039" y="4494783"/>
              <a:ext cx="733425" cy="19050"/>
            </a:xfrm>
            <a:custGeom>
              <a:avLst/>
              <a:gdLst/>
              <a:ahLst/>
              <a:cxnLst/>
              <a:rect l="l" t="t" r="r" b="b"/>
              <a:pathLst>
                <a:path w="733425" h="19050">
                  <a:moveTo>
                    <a:pt x="73342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33425" y="19050"/>
                  </a:lnTo>
                  <a:lnTo>
                    <a:pt x="733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3362" y="3938587"/>
            <a:ext cx="4171950" cy="2590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Tuesday</a:t>
            </a:r>
            <a:endParaRPr sz="18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15"/>
              </a:spcBef>
            </a:pPr>
            <a:r>
              <a:rPr sz="1800" b="1" spc="-10" dirty="0">
                <a:latin typeface="Calibri"/>
                <a:cs typeface="Calibri"/>
              </a:rPr>
              <a:t>Atlantis</a:t>
            </a:r>
            <a:endParaRPr sz="18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12.30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1.10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Talk-About-It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12.30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Field</a:t>
            </a:r>
            <a:endParaRPr sz="18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12.00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12.25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Girls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Football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38713" y="447738"/>
            <a:ext cx="4181475" cy="1762125"/>
            <a:chOff x="4438713" y="447738"/>
            <a:chExt cx="4181475" cy="1762125"/>
          </a:xfrm>
        </p:grpSpPr>
        <p:sp>
          <p:nvSpPr>
            <p:cNvPr id="11" name="object 11"/>
            <p:cNvSpPr/>
            <p:nvPr/>
          </p:nvSpPr>
          <p:spPr>
            <a:xfrm>
              <a:off x="4443476" y="452501"/>
              <a:ext cx="4171950" cy="1752600"/>
            </a:xfrm>
            <a:custGeom>
              <a:avLst/>
              <a:gdLst/>
              <a:ahLst/>
              <a:cxnLst/>
              <a:rect l="l" t="t" r="r" b="b"/>
              <a:pathLst>
                <a:path w="4171950" h="1752600">
                  <a:moveTo>
                    <a:pt x="417195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4171950" y="1752600"/>
                  </a:lnTo>
                  <a:lnTo>
                    <a:pt x="4171950" y="0"/>
                  </a:lnTo>
                  <a:close/>
                </a:path>
              </a:pathLst>
            </a:custGeom>
            <a:solidFill>
              <a:srgbClr val="FFFFFF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43476" y="452501"/>
              <a:ext cx="4171950" cy="1752600"/>
            </a:xfrm>
            <a:custGeom>
              <a:avLst/>
              <a:gdLst/>
              <a:ahLst/>
              <a:cxnLst/>
              <a:rect l="l" t="t" r="r" b="b"/>
              <a:pathLst>
                <a:path w="4171950" h="1752600">
                  <a:moveTo>
                    <a:pt x="0" y="1752600"/>
                  </a:moveTo>
                  <a:lnTo>
                    <a:pt x="4171950" y="1752600"/>
                  </a:lnTo>
                  <a:lnTo>
                    <a:pt x="417195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43476" y="452501"/>
            <a:ext cx="4171950" cy="1752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85"/>
              </a:spcBef>
            </a:pPr>
            <a:r>
              <a:rPr sz="1800" spc="-5" dirty="0">
                <a:latin typeface="Calibri"/>
                <a:cs typeface="Calibri"/>
              </a:rPr>
              <a:t>Wednesday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Atlantis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12.00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12.25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Yoga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12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0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0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u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ub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38713" y="2447925"/>
            <a:ext cx="4581525" cy="3981450"/>
            <a:chOff x="4438713" y="2447925"/>
            <a:chExt cx="4581525" cy="3981450"/>
          </a:xfrm>
        </p:grpSpPr>
        <p:sp>
          <p:nvSpPr>
            <p:cNvPr id="15" name="object 15"/>
            <p:cNvSpPr/>
            <p:nvPr/>
          </p:nvSpPr>
          <p:spPr>
            <a:xfrm>
              <a:off x="4443476" y="2452687"/>
              <a:ext cx="4572000" cy="3971925"/>
            </a:xfrm>
            <a:custGeom>
              <a:avLst/>
              <a:gdLst/>
              <a:ahLst/>
              <a:cxnLst/>
              <a:rect l="l" t="t" r="r" b="b"/>
              <a:pathLst>
                <a:path w="4572000" h="3971925">
                  <a:moveTo>
                    <a:pt x="4572000" y="0"/>
                  </a:moveTo>
                  <a:lnTo>
                    <a:pt x="0" y="0"/>
                  </a:lnTo>
                  <a:lnTo>
                    <a:pt x="0" y="3971925"/>
                  </a:lnTo>
                  <a:lnTo>
                    <a:pt x="4572000" y="3971925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43476" y="2452687"/>
              <a:ext cx="4572000" cy="3971925"/>
            </a:xfrm>
            <a:custGeom>
              <a:avLst/>
              <a:gdLst/>
              <a:ahLst/>
              <a:cxnLst/>
              <a:rect l="l" t="t" r="r" b="b"/>
              <a:pathLst>
                <a:path w="4572000" h="3971925">
                  <a:moveTo>
                    <a:pt x="0" y="3971925"/>
                  </a:moveTo>
                  <a:lnTo>
                    <a:pt x="4572000" y="3971925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3971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43476" y="2452687"/>
            <a:ext cx="4572000" cy="39719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00"/>
              </a:spcBef>
            </a:pPr>
            <a:r>
              <a:rPr sz="1800" spc="5" dirty="0">
                <a:latin typeface="Calibri"/>
                <a:cs typeface="Calibri"/>
              </a:rPr>
              <a:t>Thursday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Atlantis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12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0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12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35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U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12.00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12.25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Writing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1690"/>
              </a:spcBef>
            </a:pPr>
            <a:r>
              <a:rPr sz="1800" spc="-10" dirty="0">
                <a:latin typeface="Calibri"/>
                <a:cs typeface="Calibri"/>
              </a:rPr>
              <a:t>12.15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12.40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Sensory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Club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Field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12.00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12.25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Boys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Football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12.00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12.25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Running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63101" y="614426"/>
            <a:ext cx="3067050" cy="4800600"/>
          </a:xfrm>
          <a:custGeom>
            <a:avLst/>
            <a:gdLst/>
            <a:ahLst/>
            <a:cxnLst/>
            <a:rect l="l" t="t" r="r" b="b"/>
            <a:pathLst>
              <a:path w="3067050" h="4800600">
                <a:moveTo>
                  <a:pt x="3067050" y="0"/>
                </a:moveTo>
                <a:lnTo>
                  <a:pt x="0" y="0"/>
                </a:lnTo>
                <a:lnTo>
                  <a:pt x="0" y="4800600"/>
                </a:lnTo>
                <a:lnTo>
                  <a:pt x="3067050" y="4800600"/>
                </a:lnTo>
                <a:lnTo>
                  <a:pt x="3067050" y="0"/>
                </a:lnTo>
                <a:close/>
              </a:path>
            </a:pathLst>
          </a:custGeom>
          <a:solidFill>
            <a:srgbClr val="FFFFFF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63101" y="614426"/>
            <a:ext cx="3067050" cy="4800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0"/>
              </a:spcBef>
            </a:pPr>
            <a:r>
              <a:rPr sz="1800" spc="5" dirty="0">
                <a:latin typeface="Calibri"/>
                <a:cs typeface="Calibri"/>
              </a:rPr>
              <a:t>Friday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Atlantis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12.00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12.25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Chess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12.15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12.40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Times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Playground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12.00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12.25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Yo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30" dirty="0">
                <a:latin typeface="Calibri"/>
                <a:cs typeface="Calibri"/>
              </a:rPr>
              <a:t>Yo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12.30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1.10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Mixed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Sports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61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Field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1800" spc="-15" dirty="0">
                <a:latin typeface="Calibri"/>
                <a:cs typeface="Calibri"/>
              </a:rPr>
              <a:t>12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12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4</a:t>
            </a:r>
            <a:r>
              <a:rPr sz="1800" dirty="0">
                <a:latin typeface="Calibri"/>
                <a:cs typeface="Calibri"/>
              </a:rPr>
              <a:t>0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b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Sk</a:t>
            </a:r>
            <a:r>
              <a:rPr sz="1800" spc="35" dirty="0">
                <a:latin typeface="Calibri"/>
                <a:cs typeface="Calibri"/>
              </a:rPr>
              <a:t>ill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T</a:t>
            </a:r>
            <a:r>
              <a:rPr spc="-10" dirty="0"/>
              <a:t>e</a:t>
            </a:r>
            <a:r>
              <a:rPr spc="10" dirty="0"/>
              <a:t>a</a:t>
            </a:r>
            <a:r>
              <a:rPr spc="-5" dirty="0"/>
              <a:t>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612" y="341249"/>
            <a:ext cx="9569284" cy="12189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192" y="216471"/>
            <a:ext cx="9600565" cy="1302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10" dirty="0">
                <a:latin typeface="Comic Sans MS"/>
                <a:cs typeface="Comic Sans MS"/>
              </a:rPr>
              <a:t>How</a:t>
            </a:r>
            <a:r>
              <a:rPr sz="4400" spc="-75" dirty="0">
                <a:latin typeface="Comic Sans MS"/>
                <a:cs typeface="Comic Sans MS"/>
              </a:rPr>
              <a:t> </a:t>
            </a:r>
            <a:r>
              <a:rPr sz="4400" spc="5" dirty="0">
                <a:latin typeface="Comic Sans MS"/>
                <a:cs typeface="Comic Sans MS"/>
              </a:rPr>
              <a:t>would</a:t>
            </a:r>
            <a:r>
              <a:rPr sz="4400" spc="-15" dirty="0">
                <a:latin typeface="Comic Sans MS"/>
                <a:cs typeface="Comic Sans MS"/>
              </a:rPr>
              <a:t> </a:t>
            </a:r>
            <a:r>
              <a:rPr sz="4400" spc="15" dirty="0">
                <a:latin typeface="Comic Sans MS"/>
                <a:cs typeface="Comic Sans MS"/>
              </a:rPr>
              <a:t>a</a:t>
            </a:r>
            <a:r>
              <a:rPr sz="4400" spc="-20" dirty="0">
                <a:latin typeface="Comic Sans MS"/>
                <a:cs typeface="Comic Sans MS"/>
              </a:rPr>
              <a:t> </a:t>
            </a:r>
            <a:r>
              <a:rPr sz="4400" spc="20" dirty="0">
                <a:latin typeface="Comic Sans MS"/>
                <a:cs typeface="Comic Sans MS"/>
              </a:rPr>
              <a:t>space</a:t>
            </a:r>
            <a:r>
              <a:rPr sz="4400" spc="-114" dirty="0">
                <a:latin typeface="Comic Sans MS"/>
                <a:cs typeface="Comic Sans MS"/>
              </a:rPr>
              <a:t> </a:t>
            </a:r>
            <a:r>
              <a:rPr sz="4400" spc="10" dirty="0">
                <a:latin typeface="Comic Sans MS"/>
                <a:cs typeface="Comic Sans MS"/>
              </a:rPr>
              <a:t>like</a:t>
            </a:r>
            <a:r>
              <a:rPr sz="4400" spc="-25" dirty="0">
                <a:latin typeface="Comic Sans MS"/>
                <a:cs typeface="Comic Sans MS"/>
              </a:rPr>
              <a:t> </a:t>
            </a:r>
            <a:r>
              <a:rPr sz="4400" spc="15" dirty="0">
                <a:latin typeface="Comic Sans MS"/>
                <a:cs typeface="Comic Sans MS"/>
              </a:rPr>
              <a:t>this</a:t>
            </a:r>
            <a:r>
              <a:rPr sz="4400" spc="-95" dirty="0">
                <a:latin typeface="Comic Sans MS"/>
                <a:cs typeface="Comic Sans MS"/>
              </a:rPr>
              <a:t> </a:t>
            </a:r>
            <a:r>
              <a:rPr sz="4400" spc="5" dirty="0">
                <a:latin typeface="Comic Sans MS"/>
                <a:cs typeface="Comic Sans MS"/>
              </a:rPr>
              <a:t>change </a:t>
            </a:r>
            <a:r>
              <a:rPr sz="4400" spc="-1895" dirty="0">
                <a:latin typeface="Comic Sans MS"/>
                <a:cs typeface="Comic Sans MS"/>
              </a:rPr>
              <a:t> </a:t>
            </a:r>
            <a:r>
              <a:rPr sz="4400" spc="20" dirty="0">
                <a:latin typeface="Comic Sans MS"/>
                <a:cs typeface="Comic Sans MS"/>
              </a:rPr>
              <a:t>your</a:t>
            </a:r>
            <a:r>
              <a:rPr sz="4400" spc="-145" dirty="0">
                <a:latin typeface="Comic Sans MS"/>
                <a:cs typeface="Comic Sans MS"/>
              </a:rPr>
              <a:t> </a:t>
            </a:r>
            <a:r>
              <a:rPr sz="4400" spc="20" dirty="0">
                <a:latin typeface="Comic Sans MS"/>
                <a:cs typeface="Comic Sans MS"/>
              </a:rPr>
              <a:t>playtimes</a:t>
            </a:r>
            <a:r>
              <a:rPr sz="4400" spc="-240" dirty="0">
                <a:latin typeface="Comic Sans MS"/>
                <a:cs typeface="Comic Sans MS"/>
              </a:rPr>
              <a:t> </a:t>
            </a:r>
            <a:r>
              <a:rPr sz="4400" spc="15" dirty="0">
                <a:latin typeface="Comic Sans MS"/>
                <a:cs typeface="Comic Sans MS"/>
              </a:rPr>
              <a:t>and</a:t>
            </a:r>
            <a:r>
              <a:rPr sz="4400" spc="-10" dirty="0">
                <a:latin typeface="Comic Sans MS"/>
                <a:cs typeface="Comic Sans MS"/>
              </a:rPr>
              <a:t> </a:t>
            </a:r>
            <a:r>
              <a:rPr sz="4400" spc="10" dirty="0">
                <a:latin typeface="Comic Sans MS"/>
                <a:cs typeface="Comic Sans MS"/>
              </a:rPr>
              <a:t>learning?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192" y="1737105"/>
            <a:ext cx="10865485" cy="4968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10" dirty="0">
                <a:latin typeface="Comic Sans MS"/>
                <a:cs typeface="Comic Sans MS"/>
              </a:rPr>
              <a:t>Quotes</a:t>
            </a:r>
            <a:r>
              <a:rPr sz="2700" spc="-114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from</a:t>
            </a:r>
            <a:r>
              <a:rPr sz="2700" spc="85" dirty="0">
                <a:latin typeface="Comic Sans MS"/>
                <a:cs typeface="Comic Sans MS"/>
              </a:rPr>
              <a:t> </a:t>
            </a:r>
            <a:r>
              <a:rPr sz="2700" spc="10" dirty="0">
                <a:latin typeface="Comic Sans MS"/>
                <a:cs typeface="Comic Sans MS"/>
              </a:rPr>
              <a:t>some</a:t>
            </a:r>
            <a:r>
              <a:rPr sz="2700" spc="-5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of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spc="5" dirty="0">
                <a:latin typeface="Comic Sans MS"/>
                <a:cs typeface="Comic Sans MS"/>
              </a:rPr>
              <a:t>our</a:t>
            </a:r>
            <a:r>
              <a:rPr sz="2700" spc="-2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children:</a:t>
            </a:r>
            <a:endParaRPr sz="27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00">
              <a:latin typeface="Comic Sans MS"/>
              <a:cs typeface="Comic Sans MS"/>
            </a:endParaRPr>
          </a:p>
          <a:p>
            <a:pPr marL="12700" marR="1649730">
              <a:lnSpc>
                <a:spcPts val="3229"/>
              </a:lnSpc>
            </a:pPr>
            <a:r>
              <a:rPr sz="2700" spc="-5" dirty="0">
                <a:latin typeface="Comic Sans MS"/>
                <a:cs typeface="Comic Sans MS"/>
              </a:rPr>
              <a:t>"If</a:t>
            </a:r>
            <a:r>
              <a:rPr sz="2700" spc="-10" dirty="0">
                <a:latin typeface="Comic Sans MS"/>
                <a:cs typeface="Comic Sans MS"/>
              </a:rPr>
              <a:t> </a:t>
            </a:r>
            <a:r>
              <a:rPr sz="2700" spc="5" dirty="0">
                <a:latin typeface="Comic Sans MS"/>
                <a:cs typeface="Comic Sans MS"/>
              </a:rPr>
              <a:t>someone</a:t>
            </a:r>
            <a:r>
              <a:rPr sz="2700" spc="-4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is</a:t>
            </a:r>
            <a:r>
              <a:rPr sz="2700" spc="-3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sad,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it'll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be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a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better</a:t>
            </a:r>
            <a:r>
              <a:rPr sz="2700" spc="-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place</a:t>
            </a:r>
            <a:r>
              <a:rPr sz="2700" spc="-3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to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5" dirty="0">
                <a:latin typeface="Comic Sans MS"/>
                <a:cs typeface="Comic Sans MS"/>
              </a:rPr>
              <a:t>sit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and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talk."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spc="-20" dirty="0">
                <a:latin typeface="Comic Sans MS"/>
                <a:cs typeface="Comic Sans MS"/>
              </a:rPr>
              <a:t>"We</a:t>
            </a:r>
            <a:r>
              <a:rPr sz="2700" spc="25" dirty="0">
                <a:latin typeface="Comic Sans MS"/>
                <a:cs typeface="Comic Sans MS"/>
              </a:rPr>
              <a:t> </a:t>
            </a:r>
            <a:r>
              <a:rPr sz="2700" spc="10" dirty="0">
                <a:latin typeface="Comic Sans MS"/>
                <a:cs typeface="Comic Sans MS"/>
              </a:rPr>
              <a:t>could</a:t>
            </a:r>
            <a:r>
              <a:rPr sz="2700" spc="-75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play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spc="20" dirty="0">
                <a:latin typeface="Comic Sans MS"/>
                <a:cs typeface="Comic Sans MS"/>
              </a:rPr>
              <a:t>chess!"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3115"/>
              </a:lnSpc>
            </a:pPr>
            <a:r>
              <a:rPr sz="2700" dirty="0">
                <a:latin typeface="Comic Sans MS"/>
                <a:cs typeface="Comic Sans MS"/>
              </a:rPr>
              <a:t>"If</a:t>
            </a:r>
            <a:r>
              <a:rPr sz="2700" spc="-15" dirty="0">
                <a:latin typeface="Comic Sans MS"/>
                <a:cs typeface="Comic Sans MS"/>
              </a:rPr>
              <a:t> we're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tired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and</a:t>
            </a:r>
            <a:r>
              <a:rPr sz="2700" spc="70" dirty="0">
                <a:latin typeface="Comic Sans MS"/>
                <a:cs typeface="Comic Sans MS"/>
              </a:rPr>
              <a:t> </a:t>
            </a:r>
            <a:r>
              <a:rPr sz="2700" spc="10" dirty="0">
                <a:latin typeface="Comic Sans MS"/>
                <a:cs typeface="Comic Sans MS"/>
              </a:rPr>
              <a:t>need</a:t>
            </a:r>
            <a:r>
              <a:rPr sz="2700" spc="-7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a</a:t>
            </a:r>
            <a:r>
              <a:rPr sz="2700" spc="-20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break</a:t>
            </a:r>
            <a:r>
              <a:rPr sz="2700" spc="45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from</a:t>
            </a:r>
            <a:r>
              <a:rPr sz="2700" spc="9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running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around </a:t>
            </a:r>
            <a:r>
              <a:rPr sz="2700" spc="-10" dirty="0">
                <a:latin typeface="Comic Sans MS"/>
                <a:cs typeface="Comic Sans MS"/>
              </a:rPr>
              <a:t>and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20" dirty="0">
                <a:latin typeface="Comic Sans MS"/>
                <a:cs typeface="Comic Sans MS"/>
              </a:rPr>
              <a:t>just</a:t>
            </a:r>
            <a:r>
              <a:rPr sz="2700" spc="-60" dirty="0">
                <a:latin typeface="Comic Sans MS"/>
                <a:cs typeface="Comic Sans MS"/>
              </a:rPr>
              <a:t> </a:t>
            </a:r>
            <a:r>
              <a:rPr sz="2700" spc="-20" dirty="0">
                <a:latin typeface="Comic Sans MS"/>
                <a:cs typeface="Comic Sans MS"/>
              </a:rPr>
              <a:t>want</a:t>
            </a:r>
            <a:endParaRPr sz="2700">
              <a:latin typeface="Comic Sans MS"/>
              <a:cs typeface="Comic Sans MS"/>
            </a:endParaRPr>
          </a:p>
          <a:p>
            <a:pPr marL="12700" marR="717550">
              <a:lnSpc>
                <a:spcPts val="3229"/>
              </a:lnSpc>
              <a:spcBef>
                <a:spcPts val="110"/>
              </a:spcBef>
            </a:pPr>
            <a:r>
              <a:rPr sz="2700" dirty="0">
                <a:latin typeface="Comic Sans MS"/>
                <a:cs typeface="Comic Sans MS"/>
              </a:rPr>
              <a:t>to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5" dirty="0">
                <a:latin typeface="Comic Sans MS"/>
                <a:cs typeface="Comic Sans MS"/>
              </a:rPr>
              <a:t>spend</a:t>
            </a:r>
            <a:r>
              <a:rPr sz="2700" spc="-7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time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with</a:t>
            </a:r>
            <a:r>
              <a:rPr sz="2700" spc="20" dirty="0">
                <a:latin typeface="Comic Sans MS"/>
                <a:cs typeface="Comic Sans MS"/>
              </a:rPr>
              <a:t> </a:t>
            </a:r>
            <a:r>
              <a:rPr sz="2700" spc="5" dirty="0">
                <a:latin typeface="Comic Sans MS"/>
                <a:cs typeface="Comic Sans MS"/>
              </a:rPr>
              <a:t>our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friends,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it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would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be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a</a:t>
            </a:r>
            <a:r>
              <a:rPr sz="2700" spc="-20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great</a:t>
            </a:r>
            <a:r>
              <a:rPr sz="2700" spc="9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place</a:t>
            </a:r>
            <a:r>
              <a:rPr sz="2700" spc="-4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to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go."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"It'll</a:t>
            </a:r>
            <a:r>
              <a:rPr sz="2700" spc="-50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be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good</a:t>
            </a:r>
            <a:r>
              <a:rPr sz="2700" spc="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if</a:t>
            </a:r>
            <a:r>
              <a:rPr sz="2700" spc="5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you</a:t>
            </a:r>
            <a:r>
              <a:rPr sz="2700" spc="-30" dirty="0">
                <a:latin typeface="Comic Sans MS"/>
                <a:cs typeface="Comic Sans MS"/>
              </a:rPr>
              <a:t> </a:t>
            </a:r>
            <a:r>
              <a:rPr sz="2700" spc="-20" dirty="0">
                <a:latin typeface="Comic Sans MS"/>
                <a:cs typeface="Comic Sans MS"/>
              </a:rPr>
              <a:t>want</a:t>
            </a:r>
            <a:r>
              <a:rPr sz="2700" spc="9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to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find</a:t>
            </a:r>
            <a:r>
              <a:rPr sz="2700" spc="5" dirty="0">
                <a:latin typeface="Comic Sans MS"/>
                <a:cs typeface="Comic Sans MS"/>
              </a:rPr>
              <a:t> new</a:t>
            </a:r>
            <a:r>
              <a:rPr sz="2700" spc="-3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people</a:t>
            </a:r>
            <a:r>
              <a:rPr sz="2700" spc="-4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to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play</a:t>
            </a:r>
            <a:r>
              <a:rPr sz="2700" spc="25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with."</a:t>
            </a:r>
            <a:endParaRPr sz="2700">
              <a:latin typeface="Comic Sans MS"/>
              <a:cs typeface="Comic Sans MS"/>
            </a:endParaRPr>
          </a:p>
          <a:p>
            <a:pPr marL="12700" marR="187960">
              <a:lnSpc>
                <a:spcPts val="3229"/>
              </a:lnSpc>
              <a:spcBef>
                <a:spcPts val="75"/>
              </a:spcBef>
            </a:pPr>
            <a:r>
              <a:rPr sz="2700" dirty="0">
                <a:latin typeface="Comic Sans MS"/>
                <a:cs typeface="Comic Sans MS"/>
              </a:rPr>
              <a:t>"It'll</a:t>
            </a:r>
            <a:r>
              <a:rPr sz="2700" spc="-5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give</a:t>
            </a:r>
            <a:r>
              <a:rPr sz="2700" spc="35" dirty="0">
                <a:latin typeface="Comic Sans MS"/>
                <a:cs typeface="Comic Sans MS"/>
              </a:rPr>
              <a:t> </a:t>
            </a:r>
            <a:r>
              <a:rPr sz="2700" spc="5" dirty="0">
                <a:latin typeface="Comic Sans MS"/>
                <a:cs typeface="Comic Sans MS"/>
              </a:rPr>
              <a:t>us</a:t>
            </a:r>
            <a:r>
              <a:rPr sz="2700" spc="-2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a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calmer</a:t>
            </a:r>
            <a:r>
              <a:rPr sz="2700" spc="-5" dirty="0">
                <a:latin typeface="Comic Sans MS"/>
                <a:cs typeface="Comic Sans MS"/>
              </a:rPr>
              <a:t> playtime,</a:t>
            </a:r>
            <a:r>
              <a:rPr sz="2700" spc="15" dirty="0">
                <a:latin typeface="Comic Sans MS"/>
                <a:cs typeface="Comic Sans MS"/>
              </a:rPr>
              <a:t> so</a:t>
            </a:r>
            <a:r>
              <a:rPr sz="2700" spc="-5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we'll</a:t>
            </a:r>
            <a:r>
              <a:rPr sz="2700" spc="25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be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more</a:t>
            </a:r>
            <a:r>
              <a:rPr sz="2700" spc="-3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relaxed</a:t>
            </a:r>
            <a:r>
              <a:rPr sz="2700" spc="8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and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ready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to</a:t>
            </a:r>
            <a:r>
              <a:rPr sz="2700" spc="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learn."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3115"/>
              </a:lnSpc>
            </a:pPr>
            <a:r>
              <a:rPr sz="2700" spc="-10" dirty="0">
                <a:latin typeface="Comic Sans MS"/>
                <a:cs typeface="Comic Sans MS"/>
              </a:rPr>
              <a:t>"Learning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in</a:t>
            </a:r>
            <a:r>
              <a:rPr sz="2700" spc="20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an</a:t>
            </a:r>
            <a:r>
              <a:rPr sz="2700" spc="2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outside</a:t>
            </a:r>
            <a:r>
              <a:rPr sz="2700" spc="-40" dirty="0">
                <a:latin typeface="Comic Sans MS"/>
                <a:cs typeface="Comic Sans MS"/>
              </a:rPr>
              <a:t> </a:t>
            </a:r>
            <a:r>
              <a:rPr sz="2700" spc="5" dirty="0">
                <a:latin typeface="Comic Sans MS"/>
                <a:cs typeface="Comic Sans MS"/>
              </a:rPr>
              <a:t>classroom</a:t>
            </a:r>
            <a:r>
              <a:rPr sz="2700" spc="-55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will</a:t>
            </a:r>
            <a:r>
              <a:rPr sz="2700" spc="100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be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exciting!"</a:t>
            </a:r>
            <a:endParaRPr sz="2700">
              <a:latin typeface="Comic Sans MS"/>
              <a:cs typeface="Comic Sans MS"/>
            </a:endParaRPr>
          </a:p>
          <a:p>
            <a:pPr marL="12700" marR="186055">
              <a:lnSpc>
                <a:spcPts val="3229"/>
              </a:lnSpc>
              <a:spcBef>
                <a:spcPts val="105"/>
              </a:spcBef>
            </a:pPr>
            <a:r>
              <a:rPr sz="2700" spc="-5" dirty="0">
                <a:latin typeface="Comic Sans MS"/>
                <a:cs typeface="Comic Sans MS"/>
              </a:rPr>
              <a:t>"For anyone</a:t>
            </a:r>
            <a:r>
              <a:rPr sz="2700" spc="3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suffering</a:t>
            </a:r>
            <a:r>
              <a:rPr sz="2700" spc="-65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with</a:t>
            </a:r>
            <a:r>
              <a:rPr sz="2700" spc="10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their</a:t>
            </a:r>
            <a:r>
              <a:rPr sz="2700" spc="-2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asthma,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it'll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be</a:t>
            </a:r>
            <a:r>
              <a:rPr sz="2700" spc="-4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a</a:t>
            </a:r>
            <a:r>
              <a:rPr sz="2700" spc="6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more</a:t>
            </a:r>
            <a:r>
              <a:rPr sz="2700" spc="30" dirty="0">
                <a:latin typeface="Comic Sans MS"/>
                <a:cs typeface="Comic Sans MS"/>
              </a:rPr>
              <a:t> </a:t>
            </a:r>
            <a:r>
              <a:rPr sz="2700" spc="5" dirty="0">
                <a:latin typeface="Comic Sans MS"/>
                <a:cs typeface="Comic Sans MS"/>
              </a:rPr>
              <a:t>sheltered, </a:t>
            </a:r>
            <a:r>
              <a:rPr sz="2700" spc="-79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calmer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place</a:t>
            </a:r>
            <a:r>
              <a:rPr sz="2700" spc="-4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to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be."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" y="139699"/>
            <a:ext cx="10946130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47625">
              <a:lnSpc>
                <a:spcPct val="100000"/>
              </a:lnSpc>
              <a:spcBef>
                <a:spcPts val="130"/>
              </a:spcBef>
            </a:pPr>
            <a:r>
              <a:rPr sz="3200" b="0" spc="10" dirty="0">
                <a:latin typeface="Calibri"/>
                <a:cs typeface="Calibri"/>
              </a:rPr>
              <a:t>If </a:t>
            </a:r>
            <a:r>
              <a:rPr sz="3200" b="0" spc="5" dirty="0">
                <a:latin typeface="Calibri"/>
                <a:cs typeface="Calibri"/>
              </a:rPr>
              <a:t>you</a:t>
            </a:r>
            <a:r>
              <a:rPr sz="3200" b="0" spc="-9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have </a:t>
            </a:r>
            <a:r>
              <a:rPr sz="3200" b="0" spc="25" dirty="0">
                <a:latin typeface="Calibri"/>
                <a:cs typeface="Calibri"/>
              </a:rPr>
              <a:t>an</a:t>
            </a:r>
            <a:r>
              <a:rPr sz="3200" b="0" spc="-100" dirty="0">
                <a:latin typeface="Calibri"/>
                <a:cs typeface="Calibri"/>
              </a:rPr>
              <a:t> </a:t>
            </a:r>
            <a:r>
              <a:rPr sz="3200" b="0" spc="15" dirty="0">
                <a:latin typeface="Calibri"/>
                <a:cs typeface="Calibri"/>
              </a:rPr>
              <a:t>idea,</a:t>
            </a:r>
            <a:r>
              <a:rPr sz="3200" b="0" spc="-30" dirty="0">
                <a:latin typeface="Calibri"/>
                <a:cs typeface="Calibri"/>
              </a:rPr>
              <a:t> </a:t>
            </a:r>
            <a:r>
              <a:rPr sz="3200" b="0" spc="25" dirty="0">
                <a:latin typeface="Calibri"/>
                <a:cs typeface="Calibri"/>
              </a:rPr>
              <a:t>no</a:t>
            </a:r>
            <a:r>
              <a:rPr sz="3200" b="0" spc="-105" dirty="0">
                <a:latin typeface="Calibri"/>
                <a:cs typeface="Calibri"/>
              </a:rPr>
              <a:t> </a:t>
            </a:r>
            <a:r>
              <a:rPr sz="3200" b="0" spc="-20" dirty="0">
                <a:latin typeface="Calibri"/>
                <a:cs typeface="Calibri"/>
              </a:rPr>
              <a:t>matter</a:t>
            </a:r>
            <a:r>
              <a:rPr sz="3200" b="0" spc="25" dirty="0">
                <a:latin typeface="Calibri"/>
                <a:cs typeface="Calibri"/>
              </a:rPr>
              <a:t> how</a:t>
            </a:r>
            <a:r>
              <a:rPr sz="3200" b="0" spc="-105" dirty="0">
                <a:latin typeface="Calibri"/>
                <a:cs typeface="Calibri"/>
              </a:rPr>
              <a:t> </a:t>
            </a:r>
            <a:r>
              <a:rPr sz="3200" b="0" spc="5" dirty="0">
                <a:latin typeface="Calibri"/>
                <a:cs typeface="Calibri"/>
              </a:rPr>
              <a:t>aspirational</a:t>
            </a:r>
            <a:r>
              <a:rPr sz="3200" b="0" spc="-265" dirty="0">
                <a:latin typeface="Calibri"/>
                <a:cs typeface="Calibri"/>
              </a:rPr>
              <a:t> </a:t>
            </a:r>
            <a:r>
              <a:rPr sz="3200" b="0" spc="5" dirty="0">
                <a:latin typeface="Calibri"/>
                <a:cs typeface="Calibri"/>
              </a:rPr>
              <a:t>it</a:t>
            </a:r>
            <a:r>
              <a:rPr sz="3200" b="0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may</a:t>
            </a:r>
            <a:r>
              <a:rPr sz="3200" b="0" spc="-15" dirty="0">
                <a:latin typeface="Calibri"/>
                <a:cs typeface="Calibri"/>
              </a:rPr>
              <a:t> </a:t>
            </a:r>
            <a:r>
              <a:rPr sz="3200" b="0" spc="5" dirty="0">
                <a:latin typeface="Calibri"/>
                <a:cs typeface="Calibri"/>
              </a:rPr>
              <a:t>be,</a:t>
            </a:r>
            <a:r>
              <a:rPr sz="3200" b="0" spc="-30" dirty="0">
                <a:latin typeface="Calibri"/>
                <a:cs typeface="Calibri"/>
              </a:rPr>
              <a:t> </a:t>
            </a:r>
            <a:r>
              <a:rPr sz="3200" b="0" spc="5" dirty="0">
                <a:latin typeface="Calibri"/>
                <a:cs typeface="Calibri"/>
              </a:rPr>
              <a:t>you</a:t>
            </a:r>
            <a:r>
              <a:rPr sz="3200" b="0" spc="-20" dirty="0">
                <a:latin typeface="Calibri"/>
                <a:cs typeface="Calibri"/>
              </a:rPr>
              <a:t> </a:t>
            </a:r>
            <a:r>
              <a:rPr sz="3200" b="0" spc="15" dirty="0">
                <a:latin typeface="Calibri"/>
                <a:cs typeface="Calibri"/>
              </a:rPr>
              <a:t>can </a:t>
            </a:r>
            <a:r>
              <a:rPr sz="3200" b="0" spc="-710" dirty="0">
                <a:latin typeface="Calibri"/>
                <a:cs typeface="Calibri"/>
              </a:rPr>
              <a:t> </a:t>
            </a:r>
            <a:r>
              <a:rPr sz="3200" b="0" spc="5" dirty="0">
                <a:latin typeface="Calibri"/>
                <a:cs typeface="Calibri"/>
              </a:rPr>
              <a:t>achieve</a:t>
            </a:r>
            <a:r>
              <a:rPr sz="3200" b="0" spc="-8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it!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75" y="0"/>
            <a:ext cx="11677650" cy="6753225"/>
            <a:chOff x="257175" y="0"/>
            <a:chExt cx="11677650" cy="6753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75" y="0"/>
              <a:ext cx="11677650" cy="411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0850" y="2971798"/>
              <a:ext cx="5038725" cy="3781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50" y="3324223"/>
              <a:ext cx="4572000" cy="3429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5292" y="4304982"/>
            <a:ext cx="1199515" cy="10007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715">
              <a:lnSpc>
                <a:spcPct val="103600"/>
              </a:lnSpc>
              <a:spcBef>
                <a:spcPts val="60"/>
              </a:spcBef>
            </a:pPr>
            <a:r>
              <a:rPr sz="1550" spc="15" dirty="0">
                <a:latin typeface="Calibri"/>
                <a:cs typeface="Calibri"/>
              </a:rPr>
              <a:t>Many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children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came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to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a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lunchtime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design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club.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190500"/>
            <a:ext cx="4562475" cy="2857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79264" y="205105"/>
            <a:ext cx="7449820" cy="3320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5" dirty="0">
                <a:latin typeface="Comic Sans MS"/>
                <a:cs typeface="Comic Sans MS"/>
              </a:rPr>
              <a:t>School</a:t>
            </a:r>
            <a:r>
              <a:rPr sz="2400" spc="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Parliament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spc="5" dirty="0">
                <a:latin typeface="Comic Sans MS"/>
                <a:cs typeface="Comic Sans MS"/>
              </a:rPr>
              <a:t>looked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at</a:t>
            </a:r>
            <a:r>
              <a:rPr sz="2400" spc="3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three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different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10" dirty="0">
                <a:latin typeface="Comic Sans MS"/>
                <a:cs typeface="Comic Sans MS"/>
              </a:rPr>
              <a:t>designs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latin typeface="Comic Sans MS"/>
                <a:cs typeface="Comic Sans MS"/>
              </a:rPr>
              <a:t>from</a:t>
            </a:r>
            <a:r>
              <a:rPr sz="2400" spc="30" dirty="0">
                <a:latin typeface="Comic Sans MS"/>
                <a:cs typeface="Comic Sans MS"/>
              </a:rPr>
              <a:t> </a:t>
            </a:r>
            <a:r>
              <a:rPr sz="2400" spc="5" dirty="0">
                <a:latin typeface="Comic Sans MS"/>
                <a:cs typeface="Comic Sans MS"/>
              </a:rPr>
              <a:t>Pentagon</a:t>
            </a:r>
            <a:r>
              <a:rPr sz="2400" spc="-10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Play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and</a:t>
            </a:r>
            <a:r>
              <a:rPr sz="2400" spc="45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this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is </a:t>
            </a:r>
            <a:r>
              <a:rPr sz="2400" spc="-15" dirty="0">
                <a:latin typeface="Comic Sans MS"/>
                <a:cs typeface="Comic Sans MS"/>
              </a:rPr>
              <a:t>what</a:t>
            </a:r>
            <a:r>
              <a:rPr sz="2400" spc="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they</a:t>
            </a:r>
            <a:r>
              <a:rPr sz="2400" spc="55" dirty="0">
                <a:latin typeface="Comic Sans MS"/>
                <a:cs typeface="Comic Sans MS"/>
              </a:rPr>
              <a:t> </a:t>
            </a:r>
            <a:r>
              <a:rPr sz="2400" spc="10" dirty="0">
                <a:latin typeface="Comic Sans MS"/>
                <a:cs typeface="Comic Sans MS"/>
              </a:rPr>
              <a:t>went</a:t>
            </a:r>
            <a:r>
              <a:rPr sz="2400" spc="-1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for.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Comic Sans MS"/>
              <a:cs typeface="Comic Sans MS"/>
            </a:endParaRPr>
          </a:p>
          <a:p>
            <a:pPr marL="12700" marR="619760">
              <a:lnSpc>
                <a:spcPts val="2850"/>
              </a:lnSpc>
            </a:pPr>
            <a:r>
              <a:rPr sz="2400" spc="-15" dirty="0">
                <a:latin typeface="Comic Sans MS"/>
                <a:cs typeface="Comic Sans MS"/>
              </a:rPr>
              <a:t>At this </a:t>
            </a:r>
            <a:r>
              <a:rPr sz="2400" dirty="0">
                <a:latin typeface="Comic Sans MS"/>
                <a:cs typeface="Comic Sans MS"/>
              </a:rPr>
              <a:t>stage, </a:t>
            </a:r>
            <a:r>
              <a:rPr sz="2400" spc="-15" dirty="0">
                <a:latin typeface="Comic Sans MS"/>
                <a:cs typeface="Comic Sans MS"/>
              </a:rPr>
              <a:t>the </a:t>
            </a:r>
            <a:r>
              <a:rPr sz="2400" dirty="0">
                <a:latin typeface="Comic Sans MS"/>
                <a:cs typeface="Comic Sans MS"/>
              </a:rPr>
              <a:t>PTFA were heavily </a:t>
            </a:r>
            <a:r>
              <a:rPr sz="2400" spc="15" dirty="0">
                <a:latin typeface="Comic Sans MS"/>
                <a:cs typeface="Comic Sans MS"/>
              </a:rPr>
              <a:t>involved </a:t>
            </a:r>
            <a:r>
              <a:rPr sz="2400" spc="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planning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fundraising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and</a:t>
            </a:r>
            <a:r>
              <a:rPr sz="2400" spc="5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writing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to</a:t>
            </a:r>
            <a:r>
              <a:rPr sz="2400" spc="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companies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to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support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5" dirty="0">
                <a:latin typeface="Comic Sans MS"/>
                <a:cs typeface="Comic Sans MS"/>
              </a:rPr>
              <a:t>funding.</a:t>
            </a:r>
            <a:endParaRPr sz="2400">
              <a:latin typeface="Comic Sans MS"/>
              <a:cs typeface="Comic Sans MS"/>
            </a:endParaRPr>
          </a:p>
          <a:p>
            <a:pPr marL="12700" marR="1646555">
              <a:lnSpc>
                <a:spcPts val="2850"/>
              </a:lnSpc>
              <a:spcBef>
                <a:spcPts val="2940"/>
              </a:spcBef>
            </a:pPr>
            <a:r>
              <a:rPr sz="2400" spc="10" dirty="0">
                <a:latin typeface="Comic Sans MS"/>
                <a:cs typeface="Comic Sans MS"/>
              </a:rPr>
              <a:t>THANK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spc="25" dirty="0">
                <a:latin typeface="Comic Sans MS"/>
                <a:cs typeface="Comic Sans MS"/>
              </a:rPr>
              <a:t>YOU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to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spc="15" dirty="0">
                <a:latin typeface="Comic Sans MS"/>
                <a:cs typeface="Comic Sans MS"/>
              </a:rPr>
              <a:t>everyone</a:t>
            </a:r>
            <a:r>
              <a:rPr sz="2400" spc="-16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that</a:t>
            </a:r>
            <a:r>
              <a:rPr sz="2400" spc="9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made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this </a:t>
            </a:r>
            <a:r>
              <a:rPr sz="2400" spc="-70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aspirational</a:t>
            </a:r>
            <a:r>
              <a:rPr sz="2400" spc="40" dirty="0">
                <a:latin typeface="Comic Sans MS"/>
                <a:cs typeface="Comic Sans MS"/>
              </a:rPr>
              <a:t> </a:t>
            </a:r>
            <a:r>
              <a:rPr sz="2400" spc="10" dirty="0">
                <a:latin typeface="Comic Sans MS"/>
                <a:cs typeface="Comic Sans MS"/>
              </a:rPr>
              <a:t>idea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become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 reality.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" y="3533775"/>
            <a:ext cx="4933950" cy="3133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9275" y="3676650"/>
            <a:ext cx="630555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95250"/>
            <a:ext cx="12039600" cy="6667500"/>
            <a:chOff x="76200" y="95250"/>
            <a:chExt cx="12039600" cy="6667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95250"/>
              <a:ext cx="6591300" cy="4943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0" y="1257298"/>
              <a:ext cx="7353300" cy="55054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960234" y="235267"/>
            <a:ext cx="4246245" cy="843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20"/>
              </a:spcBef>
            </a:pP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dirty="0">
                <a:latin typeface="Comic Sans MS"/>
                <a:cs typeface="Comic Sans MS"/>
              </a:rPr>
              <a:t>fencing, talking </a:t>
            </a:r>
            <a:r>
              <a:rPr sz="1800" spc="-15" dirty="0">
                <a:latin typeface="Comic Sans MS"/>
                <a:cs typeface="Comic Sans MS"/>
              </a:rPr>
              <a:t>circles </a:t>
            </a:r>
            <a:r>
              <a:rPr sz="1800" dirty="0">
                <a:latin typeface="Comic Sans MS"/>
                <a:cs typeface="Comic Sans MS"/>
              </a:rPr>
              <a:t>and </a:t>
            </a:r>
            <a:r>
              <a:rPr sz="1800" spc="15" dirty="0">
                <a:latin typeface="Comic Sans MS"/>
                <a:cs typeface="Comic Sans MS"/>
              </a:rPr>
              <a:t>wigwam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15" dirty="0">
                <a:latin typeface="Comic Sans MS"/>
                <a:cs typeface="Comic Sans MS"/>
              </a:rPr>
              <a:t>went </a:t>
            </a:r>
            <a:r>
              <a:rPr sz="1800" spc="5" dirty="0">
                <a:latin typeface="Comic Sans MS"/>
                <a:cs typeface="Comic Sans MS"/>
              </a:rPr>
              <a:t>in </a:t>
            </a:r>
            <a:r>
              <a:rPr sz="1800" spc="-5" dirty="0">
                <a:latin typeface="Comic Sans MS"/>
                <a:cs typeface="Comic Sans MS"/>
              </a:rPr>
              <a:t>first </a:t>
            </a:r>
            <a:r>
              <a:rPr sz="1800" spc="-20" dirty="0">
                <a:latin typeface="Comic Sans MS"/>
                <a:cs typeface="Comic Sans MS"/>
              </a:rPr>
              <a:t>but </a:t>
            </a:r>
            <a:r>
              <a:rPr sz="1800" spc="20" dirty="0">
                <a:latin typeface="Comic Sans MS"/>
                <a:cs typeface="Comic Sans MS"/>
              </a:rPr>
              <a:t>we </a:t>
            </a:r>
            <a:r>
              <a:rPr sz="1800" spc="-10" dirty="0">
                <a:latin typeface="Comic Sans MS"/>
                <a:cs typeface="Comic Sans MS"/>
              </a:rPr>
              <a:t>had </a:t>
            </a:r>
            <a:r>
              <a:rPr sz="1800" spc="-50" dirty="0">
                <a:latin typeface="Comic Sans MS"/>
                <a:cs typeface="Comic Sans MS"/>
              </a:rPr>
              <a:t>to </a:t>
            </a:r>
            <a:r>
              <a:rPr sz="1800" spc="5" dirty="0">
                <a:latin typeface="Comic Sans MS"/>
                <a:cs typeface="Comic Sans MS"/>
              </a:rPr>
              <a:t>wait </a:t>
            </a:r>
            <a:r>
              <a:rPr sz="1800" dirty="0">
                <a:latin typeface="Comic Sans MS"/>
                <a:cs typeface="Comic Sans MS"/>
              </a:rPr>
              <a:t>for </a:t>
            </a:r>
            <a:r>
              <a:rPr sz="1800" spc="-35" dirty="0">
                <a:latin typeface="Comic Sans MS"/>
                <a:cs typeface="Comic Sans MS"/>
              </a:rPr>
              <a:t>the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gazebo.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0"/>
            <a:ext cx="51435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9725" y="190500"/>
            <a:ext cx="5991225" cy="4495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29909" y="4873561"/>
            <a:ext cx="5744845" cy="16738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sz="1800" spc="-20" dirty="0">
                <a:latin typeface="Comic Sans MS"/>
                <a:cs typeface="Comic Sans MS"/>
              </a:rPr>
              <a:t>Construction</a:t>
            </a:r>
            <a:r>
              <a:rPr sz="1800" spc="160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of</a:t>
            </a:r>
            <a:r>
              <a:rPr sz="1800" spc="-35" dirty="0">
                <a:latin typeface="Comic Sans MS"/>
                <a:cs typeface="Comic Sans MS"/>
              </a:rPr>
              <a:t> the</a:t>
            </a:r>
            <a:r>
              <a:rPr sz="1800" spc="12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gazebo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began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-50" dirty="0">
                <a:latin typeface="Comic Sans MS"/>
                <a:cs typeface="Comic Sans MS"/>
              </a:rPr>
              <a:t>to</a:t>
            </a:r>
            <a:r>
              <a:rPr sz="1800" spc="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happen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-35" dirty="0">
                <a:latin typeface="Comic Sans MS"/>
                <a:cs typeface="Comic Sans MS"/>
              </a:rPr>
              <a:t>the</a:t>
            </a:r>
            <a:r>
              <a:rPr sz="1800" spc="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week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15" dirty="0">
                <a:latin typeface="Comic Sans MS"/>
                <a:cs typeface="Comic Sans MS"/>
              </a:rPr>
              <a:t>before </a:t>
            </a:r>
            <a:r>
              <a:rPr sz="1800" dirty="0">
                <a:latin typeface="Comic Sans MS"/>
                <a:cs typeface="Comic Sans MS"/>
              </a:rPr>
              <a:t>half </a:t>
            </a:r>
            <a:r>
              <a:rPr sz="1800" spc="-40" dirty="0">
                <a:latin typeface="Comic Sans MS"/>
                <a:cs typeface="Comic Sans MS"/>
              </a:rPr>
              <a:t>term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so </a:t>
            </a:r>
            <a:r>
              <a:rPr sz="1800" spc="-10" dirty="0">
                <a:latin typeface="Comic Sans MS"/>
                <a:cs typeface="Comic Sans MS"/>
              </a:rPr>
              <a:t>children </a:t>
            </a:r>
            <a:r>
              <a:rPr sz="1800" spc="-5" dirty="0">
                <a:latin typeface="Comic Sans MS"/>
                <a:cs typeface="Comic Sans MS"/>
              </a:rPr>
              <a:t>could </a:t>
            </a:r>
            <a:r>
              <a:rPr sz="1800" dirty="0">
                <a:latin typeface="Comic Sans MS"/>
                <a:cs typeface="Comic Sans MS"/>
              </a:rPr>
              <a:t>see </a:t>
            </a:r>
            <a:r>
              <a:rPr sz="1800" spc="-35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progress 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15" dirty="0">
                <a:latin typeface="Comic Sans MS"/>
                <a:cs typeface="Comic Sans MS"/>
              </a:rPr>
              <a:t>day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by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day.</a:t>
            </a:r>
            <a:endParaRPr sz="1800">
              <a:latin typeface="Comic Sans MS"/>
              <a:cs typeface="Comic Sans MS"/>
            </a:endParaRPr>
          </a:p>
          <a:p>
            <a:pPr marL="12700" marR="366395">
              <a:lnSpc>
                <a:spcPct val="100899"/>
              </a:lnSpc>
              <a:spcBef>
                <a:spcPts val="2175"/>
              </a:spcBef>
            </a:pPr>
            <a:r>
              <a:rPr sz="1800" spc="-5" dirty="0">
                <a:latin typeface="Comic Sans MS"/>
                <a:cs typeface="Comic Sans MS"/>
              </a:rPr>
              <a:t>Pentagon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5" dirty="0">
                <a:latin typeface="Comic Sans MS"/>
                <a:cs typeface="Comic Sans MS"/>
              </a:rPr>
              <a:t>Play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-30" dirty="0">
                <a:latin typeface="Comic Sans MS"/>
                <a:cs typeface="Comic Sans MS"/>
              </a:rPr>
              <a:t>came</a:t>
            </a:r>
            <a:r>
              <a:rPr sz="1800" spc="45" dirty="0">
                <a:latin typeface="Comic Sans MS"/>
                <a:cs typeface="Comic Sans MS"/>
              </a:rPr>
              <a:t> </a:t>
            </a:r>
            <a:r>
              <a:rPr sz="1800" spc="-50" dirty="0">
                <a:latin typeface="Comic Sans MS"/>
                <a:cs typeface="Comic Sans MS"/>
              </a:rPr>
              <a:t>to</a:t>
            </a:r>
            <a:r>
              <a:rPr sz="1800" spc="155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give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spc="-15" dirty="0">
                <a:latin typeface="Comic Sans MS"/>
                <a:cs typeface="Comic Sans MS"/>
              </a:rPr>
              <a:t>an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assembly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50" dirty="0">
                <a:latin typeface="Comic Sans MS"/>
                <a:cs typeface="Comic Sans MS"/>
              </a:rPr>
              <a:t>to</a:t>
            </a:r>
            <a:r>
              <a:rPr sz="1800" spc="85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KS1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and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15" dirty="0">
                <a:latin typeface="Comic Sans MS"/>
                <a:cs typeface="Comic Sans MS"/>
              </a:rPr>
              <a:t>KS2.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5" y="161925"/>
            <a:ext cx="11572875" cy="5829300"/>
            <a:chOff x="142875" y="161925"/>
            <a:chExt cx="11572875" cy="5829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75" y="161925"/>
              <a:ext cx="5010150" cy="3762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1525" y="638175"/>
              <a:ext cx="7134225" cy="53530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6562" y="4173537"/>
            <a:ext cx="3830320" cy="167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1800" spc="-25" dirty="0">
                <a:latin typeface="Comic Sans MS"/>
                <a:cs typeface="Comic Sans MS"/>
              </a:rPr>
              <a:t>T</a:t>
            </a:r>
            <a:r>
              <a:rPr sz="1800" spc="5" dirty="0">
                <a:latin typeface="Comic Sans MS"/>
                <a:cs typeface="Comic Sans MS"/>
              </a:rPr>
              <a:t>h</a:t>
            </a:r>
            <a:r>
              <a:rPr sz="1800" dirty="0">
                <a:latin typeface="Comic Sans MS"/>
                <a:cs typeface="Comic Sans MS"/>
              </a:rPr>
              <a:t>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20" dirty="0">
                <a:latin typeface="Comic Sans MS"/>
                <a:cs typeface="Comic Sans MS"/>
              </a:rPr>
              <a:t>b</a:t>
            </a:r>
            <a:r>
              <a:rPr sz="1800" spc="-35" dirty="0">
                <a:latin typeface="Comic Sans MS"/>
                <a:cs typeface="Comic Sans MS"/>
              </a:rPr>
              <a:t>u</a:t>
            </a:r>
            <a:r>
              <a:rPr sz="1800" spc="20" dirty="0">
                <a:latin typeface="Comic Sans MS"/>
                <a:cs typeface="Comic Sans MS"/>
              </a:rPr>
              <a:t>i</a:t>
            </a:r>
            <a:r>
              <a:rPr sz="1800" spc="30" dirty="0">
                <a:latin typeface="Comic Sans MS"/>
                <a:cs typeface="Comic Sans MS"/>
              </a:rPr>
              <a:t>l</a:t>
            </a:r>
            <a:r>
              <a:rPr sz="1800" dirty="0">
                <a:latin typeface="Comic Sans MS"/>
                <a:cs typeface="Comic Sans MS"/>
              </a:rPr>
              <a:t>d</a:t>
            </a:r>
            <a:r>
              <a:rPr sz="1800" spc="55" dirty="0">
                <a:latin typeface="Comic Sans MS"/>
                <a:cs typeface="Comic Sans MS"/>
              </a:rPr>
              <a:t> </a:t>
            </a:r>
            <a:r>
              <a:rPr sz="1800" spc="30" dirty="0">
                <a:latin typeface="Comic Sans MS"/>
                <a:cs typeface="Comic Sans MS"/>
              </a:rPr>
              <a:t>l</a:t>
            </a:r>
            <a:r>
              <a:rPr sz="1800" spc="20" dirty="0">
                <a:latin typeface="Comic Sans MS"/>
                <a:cs typeface="Comic Sans MS"/>
              </a:rPr>
              <a:t>i</a:t>
            </a:r>
            <a:r>
              <a:rPr sz="1800" spc="30" dirty="0">
                <a:latin typeface="Comic Sans MS"/>
                <a:cs typeface="Comic Sans MS"/>
              </a:rPr>
              <a:t>n</a:t>
            </a:r>
            <a:r>
              <a:rPr sz="1800" spc="75" dirty="0">
                <a:latin typeface="Comic Sans MS"/>
                <a:cs typeface="Comic Sans MS"/>
              </a:rPr>
              <a:t>k</a:t>
            </a:r>
            <a:r>
              <a:rPr sz="1800" spc="-15" dirty="0">
                <a:latin typeface="Comic Sans MS"/>
                <a:cs typeface="Comic Sans MS"/>
              </a:rPr>
              <a:t>e</a:t>
            </a:r>
            <a:r>
              <a:rPr sz="1800" dirty="0">
                <a:latin typeface="Comic Sans MS"/>
                <a:cs typeface="Comic Sans MS"/>
              </a:rPr>
              <a:t>d</a:t>
            </a:r>
            <a:r>
              <a:rPr sz="1800" spc="-170" dirty="0">
                <a:latin typeface="Comic Sans MS"/>
                <a:cs typeface="Comic Sans MS"/>
              </a:rPr>
              <a:t> </a:t>
            </a:r>
            <a:r>
              <a:rPr sz="1800" spc="20" dirty="0">
                <a:latin typeface="Comic Sans MS"/>
                <a:cs typeface="Comic Sans MS"/>
              </a:rPr>
              <a:t>i</a:t>
            </a:r>
            <a:r>
              <a:rPr sz="1800" dirty="0">
                <a:latin typeface="Comic Sans MS"/>
                <a:cs typeface="Comic Sans MS"/>
              </a:rPr>
              <a:t>n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30" dirty="0">
                <a:latin typeface="Comic Sans MS"/>
                <a:cs typeface="Comic Sans MS"/>
              </a:rPr>
              <a:t>n</a:t>
            </a:r>
            <a:r>
              <a:rPr sz="1800" spc="20" dirty="0">
                <a:latin typeface="Comic Sans MS"/>
                <a:cs typeface="Comic Sans MS"/>
              </a:rPr>
              <a:t>i</a:t>
            </a:r>
            <a:r>
              <a:rPr sz="1800" spc="-25" dirty="0">
                <a:latin typeface="Comic Sans MS"/>
                <a:cs typeface="Comic Sans MS"/>
              </a:rPr>
              <a:t>c</a:t>
            </a:r>
            <a:r>
              <a:rPr sz="1800" spc="-15" dirty="0">
                <a:latin typeface="Comic Sans MS"/>
                <a:cs typeface="Comic Sans MS"/>
              </a:rPr>
              <a:t>e</a:t>
            </a:r>
            <a:r>
              <a:rPr sz="1800" spc="30" dirty="0">
                <a:latin typeface="Comic Sans MS"/>
                <a:cs typeface="Comic Sans MS"/>
              </a:rPr>
              <a:t>l</a:t>
            </a: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spc="-100" dirty="0">
                <a:latin typeface="Comic Sans MS"/>
                <a:cs typeface="Comic Sans MS"/>
              </a:rPr>
              <a:t>t</a:t>
            </a:r>
            <a:r>
              <a:rPr sz="1800" dirty="0">
                <a:latin typeface="Comic Sans MS"/>
                <a:cs typeface="Comic Sans MS"/>
              </a:rPr>
              <a:t>o</a:t>
            </a:r>
            <a:r>
              <a:rPr sz="1800" spc="85" dirty="0">
                <a:latin typeface="Comic Sans MS"/>
                <a:cs typeface="Comic Sans MS"/>
              </a:rPr>
              <a:t> </a:t>
            </a:r>
            <a:r>
              <a:rPr sz="1800" spc="55" dirty="0">
                <a:latin typeface="Comic Sans MS"/>
                <a:cs typeface="Comic Sans MS"/>
              </a:rPr>
              <a:t>Y</a:t>
            </a:r>
            <a:r>
              <a:rPr sz="1800" spc="-15" dirty="0">
                <a:latin typeface="Comic Sans MS"/>
                <a:cs typeface="Comic Sans MS"/>
              </a:rPr>
              <a:t>e</a:t>
            </a:r>
            <a:r>
              <a:rPr sz="1800" spc="-20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r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1</a:t>
            </a:r>
            <a:r>
              <a:rPr sz="1800" spc="-30" dirty="0">
                <a:latin typeface="Comic Sans MS"/>
                <a:cs typeface="Comic Sans MS"/>
              </a:rPr>
              <a:t>’</a:t>
            </a:r>
            <a:r>
              <a:rPr sz="1800" dirty="0">
                <a:latin typeface="Comic Sans MS"/>
                <a:cs typeface="Comic Sans MS"/>
              </a:rPr>
              <a:t>s  </a:t>
            </a:r>
            <a:r>
              <a:rPr sz="1800" spc="-15" dirty="0">
                <a:latin typeface="Comic Sans MS"/>
                <a:cs typeface="Comic Sans MS"/>
              </a:rPr>
              <a:t>DT</a:t>
            </a:r>
            <a:r>
              <a:rPr sz="1800" spc="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unit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on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Freestanding</a:t>
            </a:r>
            <a:r>
              <a:rPr sz="1800" spc="75" dirty="0">
                <a:latin typeface="Comic Sans MS"/>
                <a:cs typeface="Comic Sans MS"/>
              </a:rPr>
              <a:t> </a:t>
            </a:r>
            <a:r>
              <a:rPr sz="1800" spc="-40" dirty="0">
                <a:latin typeface="Comic Sans MS"/>
                <a:cs typeface="Comic Sans MS"/>
              </a:rPr>
              <a:t>structures 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so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30" dirty="0">
                <a:latin typeface="Comic Sans MS"/>
                <a:cs typeface="Comic Sans MS"/>
              </a:rPr>
              <a:t>they</a:t>
            </a:r>
            <a:r>
              <a:rPr sz="1800" spc="95" dirty="0">
                <a:latin typeface="Comic Sans MS"/>
                <a:cs typeface="Comic Sans MS"/>
              </a:rPr>
              <a:t> </a:t>
            </a:r>
            <a:r>
              <a:rPr sz="1800" spc="20" dirty="0">
                <a:latin typeface="Comic Sans MS"/>
                <a:cs typeface="Comic Sans MS"/>
              </a:rPr>
              <a:t>will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use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20" dirty="0">
                <a:latin typeface="Comic Sans MS"/>
                <a:cs typeface="Comic Sans MS"/>
              </a:rPr>
              <a:t>this</a:t>
            </a:r>
            <a:r>
              <a:rPr sz="1800" spc="8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as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35" dirty="0">
                <a:latin typeface="Comic Sans MS"/>
                <a:cs typeface="Comic Sans MS"/>
              </a:rPr>
              <a:t> </a:t>
            </a:r>
            <a:r>
              <a:rPr sz="1800" spc="-20" dirty="0">
                <a:latin typeface="Comic Sans MS"/>
                <a:cs typeface="Comic Sans MS"/>
              </a:rPr>
              <a:t>real 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example </a:t>
            </a:r>
            <a:r>
              <a:rPr sz="1800" spc="5" dirty="0">
                <a:latin typeface="Comic Sans MS"/>
                <a:cs typeface="Comic Sans MS"/>
              </a:rPr>
              <a:t>when </a:t>
            </a:r>
            <a:r>
              <a:rPr sz="1800" spc="-35" dirty="0">
                <a:latin typeface="Comic Sans MS"/>
                <a:cs typeface="Comic Sans MS"/>
              </a:rPr>
              <a:t>the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children </a:t>
            </a:r>
            <a:r>
              <a:rPr sz="1800" spc="5" dirty="0">
                <a:latin typeface="Comic Sans MS"/>
                <a:cs typeface="Comic Sans MS"/>
              </a:rPr>
              <a:t>design, 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make and </a:t>
            </a:r>
            <a:r>
              <a:rPr sz="1800" spc="-20" dirty="0">
                <a:latin typeface="Comic Sans MS"/>
                <a:cs typeface="Comic Sans MS"/>
              </a:rPr>
              <a:t>evaluate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20" dirty="0">
                <a:latin typeface="Comic Sans MS"/>
                <a:cs typeface="Comic Sans MS"/>
              </a:rPr>
              <a:t>their </a:t>
            </a:r>
            <a:r>
              <a:rPr sz="1800" spc="20" dirty="0">
                <a:latin typeface="Comic Sans MS"/>
                <a:cs typeface="Comic Sans MS"/>
              </a:rPr>
              <a:t>own </a:t>
            </a:r>
            <a:r>
              <a:rPr sz="1800" spc="25" dirty="0">
                <a:latin typeface="Comic Sans MS"/>
                <a:cs typeface="Comic Sans MS"/>
              </a:rPr>
              <a:t> </a:t>
            </a:r>
            <a:r>
              <a:rPr sz="1800" spc="-35" dirty="0">
                <a:latin typeface="Comic Sans MS"/>
                <a:cs typeface="Comic Sans MS"/>
              </a:rPr>
              <a:t>structures.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63759" y="727392"/>
            <a:ext cx="2025014" cy="195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800" spc="-35" dirty="0">
                <a:latin typeface="Comic Sans MS"/>
                <a:cs typeface="Comic Sans MS"/>
              </a:rPr>
              <a:t>It’s</a:t>
            </a:r>
            <a:r>
              <a:rPr sz="1800" spc="1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big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enough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for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50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children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0" dirty="0">
                <a:latin typeface="Comic Sans MS"/>
                <a:cs typeface="Comic Sans MS"/>
              </a:rPr>
              <a:t>to</a:t>
            </a:r>
            <a:r>
              <a:rPr sz="1800" spc="70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sit 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so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spc="15" dirty="0">
                <a:latin typeface="Comic Sans MS"/>
                <a:cs typeface="Comic Sans MS"/>
              </a:rPr>
              <a:t>will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be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fantastic </a:t>
            </a:r>
            <a:r>
              <a:rPr sz="1800" spc="-520" dirty="0">
                <a:latin typeface="Comic Sans MS"/>
                <a:cs typeface="Comic Sans MS"/>
              </a:rPr>
              <a:t> </a:t>
            </a:r>
            <a:r>
              <a:rPr sz="1800" spc="-15" dirty="0">
                <a:latin typeface="Comic Sans MS"/>
                <a:cs typeface="Comic Sans MS"/>
              </a:rPr>
              <a:t>as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spc="-15" dirty="0">
                <a:latin typeface="Comic Sans MS"/>
                <a:cs typeface="Comic Sans MS"/>
              </a:rPr>
              <a:t>an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outdoor 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classroom for </a:t>
            </a:r>
            <a:r>
              <a:rPr sz="1800" spc="-35" dirty="0">
                <a:latin typeface="Comic Sans MS"/>
                <a:cs typeface="Comic Sans MS"/>
              </a:rPr>
              <a:t>the 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15" dirty="0">
                <a:latin typeface="Comic Sans MS"/>
                <a:cs typeface="Comic Sans MS"/>
              </a:rPr>
              <a:t>whole</a:t>
            </a:r>
            <a:r>
              <a:rPr sz="1800" spc="-114" dirty="0">
                <a:latin typeface="Comic Sans MS"/>
                <a:cs typeface="Comic Sans MS"/>
              </a:rPr>
              <a:t> </a:t>
            </a:r>
            <a:r>
              <a:rPr sz="1800" spc="5" dirty="0">
                <a:latin typeface="Comic Sans MS"/>
                <a:cs typeface="Comic Sans MS"/>
              </a:rPr>
              <a:t>school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5" dirty="0">
                <a:latin typeface="Comic Sans MS"/>
                <a:cs typeface="Comic Sans MS"/>
              </a:rPr>
              <a:t>in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35" dirty="0">
                <a:latin typeface="Comic Sans MS"/>
                <a:cs typeface="Comic Sans MS"/>
              </a:rPr>
              <a:t>the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45" dirty="0">
                <a:latin typeface="Comic Sans MS"/>
                <a:cs typeface="Comic Sans MS"/>
              </a:rPr>
              <a:t>better</a:t>
            </a:r>
            <a:r>
              <a:rPr sz="1800" spc="229" dirty="0">
                <a:latin typeface="Comic Sans MS"/>
                <a:cs typeface="Comic Sans MS"/>
              </a:rPr>
              <a:t> </a:t>
            </a:r>
            <a:r>
              <a:rPr sz="1800" spc="-20" dirty="0">
                <a:latin typeface="Comic Sans MS"/>
                <a:cs typeface="Comic Sans MS"/>
              </a:rPr>
              <a:t>weather!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502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Comic Sans MS</vt:lpstr>
      <vt:lpstr>Office Theme</vt:lpstr>
      <vt:lpstr>Our School Parliament Class Meeting December  2022 asked this question.</vt:lpstr>
      <vt:lpstr>How would a space like this change  your playtimes and learning?</vt:lpstr>
      <vt:lpstr>If you have an idea, no matter how aspirational it may be, you can  achieve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Then it was finished so School Parliament set another  question. What would you like to name our Quiet Area?</vt:lpstr>
      <vt:lpstr>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Parliament Class Meeting December  2022 asked this question.</dc:title>
  <dc:creator>Isabelle Mouland</dc:creator>
  <cp:lastModifiedBy>Isabelle Mouland</cp:lastModifiedBy>
  <cp:revision>1</cp:revision>
  <dcterms:created xsi:type="dcterms:W3CDTF">2024-04-19T08:33:56Z</dcterms:created>
  <dcterms:modified xsi:type="dcterms:W3CDTF">2024-04-19T08:35:29Z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2024-04-15T00:00:00Z</vt:filetime>
  </property>
  <property fmtid="{D5CDD505-2E9C-101B-9397-08002B2CF9AE}" pid="3" name="LastSaved">
    <vt:filetime>2024-04-19T00:00:00Z</vt:filetime>
  </property>
</Properties>
</file>